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6"/>
  </p:notesMasterIdLst>
  <p:handoutMasterIdLst>
    <p:handoutMasterId r:id="rId87"/>
  </p:handoutMasterIdLst>
  <p:sldIdLst>
    <p:sldId id="1782" r:id="rId5"/>
    <p:sldId id="1724" r:id="rId6"/>
    <p:sldId id="1783" r:id="rId7"/>
    <p:sldId id="2009" r:id="rId8"/>
    <p:sldId id="1997" r:id="rId9"/>
    <p:sldId id="1998" r:id="rId10"/>
    <p:sldId id="1791" r:id="rId11"/>
    <p:sldId id="1792" r:id="rId12"/>
    <p:sldId id="1793" r:id="rId13"/>
    <p:sldId id="1917" r:id="rId14"/>
    <p:sldId id="1935" r:id="rId15"/>
    <p:sldId id="1918" r:id="rId16"/>
    <p:sldId id="1999" r:id="rId17"/>
    <p:sldId id="2000" r:id="rId18"/>
    <p:sldId id="2001" r:id="rId19"/>
    <p:sldId id="2002" r:id="rId20"/>
    <p:sldId id="1936" r:id="rId21"/>
    <p:sldId id="1922" r:id="rId22"/>
    <p:sldId id="1923" r:id="rId23"/>
    <p:sldId id="1926" r:id="rId24"/>
    <p:sldId id="1939" r:id="rId25"/>
    <p:sldId id="1975" r:id="rId26"/>
    <p:sldId id="1976" r:id="rId27"/>
    <p:sldId id="1977" r:id="rId28"/>
    <p:sldId id="1995" r:id="rId29"/>
    <p:sldId id="1996" r:id="rId30"/>
    <p:sldId id="2003" r:id="rId31"/>
    <p:sldId id="2004" r:id="rId32"/>
    <p:sldId id="2005" r:id="rId33"/>
    <p:sldId id="2006" r:id="rId34"/>
    <p:sldId id="2007" r:id="rId35"/>
    <p:sldId id="2008" r:id="rId36"/>
    <p:sldId id="2010" r:id="rId37"/>
    <p:sldId id="2011" r:id="rId38"/>
    <p:sldId id="2012" r:id="rId39"/>
    <p:sldId id="2016" r:id="rId40"/>
    <p:sldId id="2015" r:id="rId41"/>
    <p:sldId id="2013" r:id="rId42"/>
    <p:sldId id="2014" r:id="rId43"/>
    <p:sldId id="2017" r:id="rId44"/>
    <p:sldId id="2022" r:id="rId45"/>
    <p:sldId id="2018" r:id="rId46"/>
    <p:sldId id="2019" r:id="rId47"/>
    <p:sldId id="2020" r:id="rId48"/>
    <p:sldId id="2021" r:id="rId49"/>
    <p:sldId id="2023" r:id="rId50"/>
    <p:sldId id="2024" r:id="rId51"/>
    <p:sldId id="2025" r:id="rId52"/>
    <p:sldId id="2026" r:id="rId53"/>
    <p:sldId id="2028" r:id="rId54"/>
    <p:sldId id="2029" r:id="rId55"/>
    <p:sldId id="2027" r:id="rId56"/>
    <p:sldId id="2030" r:id="rId57"/>
    <p:sldId id="2031" r:id="rId58"/>
    <p:sldId id="2032" r:id="rId59"/>
    <p:sldId id="2036" r:id="rId60"/>
    <p:sldId id="2033" r:id="rId61"/>
    <p:sldId id="2034" r:id="rId62"/>
    <p:sldId id="2035" r:id="rId63"/>
    <p:sldId id="2037" r:id="rId64"/>
    <p:sldId id="2038" r:id="rId65"/>
    <p:sldId id="2039" r:id="rId66"/>
    <p:sldId id="2040" r:id="rId67"/>
    <p:sldId id="2041" r:id="rId68"/>
    <p:sldId id="2042" r:id="rId69"/>
    <p:sldId id="2044" r:id="rId70"/>
    <p:sldId id="2045" r:id="rId71"/>
    <p:sldId id="2046" r:id="rId72"/>
    <p:sldId id="2047" r:id="rId73"/>
    <p:sldId id="2058" r:id="rId74"/>
    <p:sldId id="2048" r:id="rId75"/>
    <p:sldId id="2049" r:id="rId76"/>
    <p:sldId id="2050" r:id="rId77"/>
    <p:sldId id="2051" r:id="rId78"/>
    <p:sldId id="2052" r:id="rId79"/>
    <p:sldId id="2053" r:id="rId80"/>
    <p:sldId id="2054" r:id="rId81"/>
    <p:sldId id="2055" r:id="rId82"/>
    <p:sldId id="2056" r:id="rId83"/>
    <p:sldId id="2057" r:id="rId84"/>
    <p:sldId id="1786"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7969D7-89B4-479B-8079-E03B09C5410B}" v="17" dt="2023-11-29T06:14:00.086"/>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3" d="100"/>
          <a:sy n="83" d="100"/>
        </p:scale>
        <p:origin x="1140" y="48"/>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6/11/relationships/changesInfo" Target="changesInfos/changesInfo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BA7969D7-89B4-479B-8079-E03B09C5410B}"/>
    <pc:docChg chg="undo custSel addSld delSld modSld">
      <pc:chgData name="Yoel Kortick" userId="167978f5-7f40-4909-85d5-d4149554ad4e" providerId="ADAL" clId="{BA7969D7-89B4-479B-8079-E03B09C5410B}" dt="2023-11-29T06:13:51.812" v="1773" actId="20577"/>
      <pc:docMkLst>
        <pc:docMk/>
      </pc:docMkLst>
      <pc:sldChg chg="modSp mod">
        <pc:chgData name="Yoel Kortick" userId="167978f5-7f40-4909-85d5-d4149554ad4e" providerId="ADAL" clId="{BA7969D7-89B4-479B-8079-E03B09C5410B}" dt="2023-11-27T08:02:21.467" v="41" actId="20577"/>
        <pc:sldMkLst>
          <pc:docMk/>
          <pc:sldMk cId="3267142644" sldId="1724"/>
        </pc:sldMkLst>
        <pc:spChg chg="mod">
          <ac:chgData name="Yoel Kortick" userId="167978f5-7f40-4909-85d5-d4149554ad4e" providerId="ADAL" clId="{BA7969D7-89B4-479B-8079-E03B09C5410B}" dt="2023-11-27T08:02:21.467" v="41" actId="20577"/>
          <ac:spMkLst>
            <pc:docMk/>
            <pc:sldMk cId="3267142644" sldId="1724"/>
            <ac:spMk id="63" creationId="{2818E309-CE24-45E0-8F37-EFD6121F7540}"/>
          </ac:spMkLst>
        </pc:spChg>
      </pc:sldChg>
      <pc:sldChg chg="modSp mod">
        <pc:chgData name="Yoel Kortick" userId="167978f5-7f40-4909-85d5-d4149554ad4e" providerId="ADAL" clId="{BA7969D7-89B4-479B-8079-E03B09C5410B}" dt="2023-11-27T08:02:11.349" v="24" actId="14100"/>
        <pc:sldMkLst>
          <pc:docMk/>
          <pc:sldMk cId="1404067891" sldId="1782"/>
        </pc:sldMkLst>
        <pc:spChg chg="mod">
          <ac:chgData name="Yoel Kortick" userId="167978f5-7f40-4909-85d5-d4149554ad4e" providerId="ADAL" clId="{BA7969D7-89B4-479B-8079-E03B09C5410B}" dt="2023-11-27T08:02:11.349" v="24" actId="14100"/>
          <ac:spMkLst>
            <pc:docMk/>
            <pc:sldMk cId="1404067891" sldId="1782"/>
            <ac:spMk id="4" creationId="{A02F1239-CFFA-4E95-8A0B-536CBE397E4E}"/>
          </ac:spMkLst>
        </pc:spChg>
      </pc:sldChg>
      <pc:sldChg chg="del">
        <pc:chgData name="Yoel Kortick" userId="167978f5-7f40-4909-85d5-d4149554ad4e" providerId="ADAL" clId="{BA7969D7-89B4-479B-8079-E03B09C5410B}" dt="2023-11-26T08:14:04.526" v="0" actId="47"/>
        <pc:sldMkLst>
          <pc:docMk/>
          <pc:sldMk cId="1773716853" sldId="1788"/>
        </pc:sldMkLst>
      </pc:sldChg>
      <pc:sldChg chg="modSp mod">
        <pc:chgData name="Yoel Kortick" userId="167978f5-7f40-4909-85d5-d4149554ad4e" providerId="ADAL" clId="{BA7969D7-89B4-479B-8079-E03B09C5410B}" dt="2023-11-29T06:13:51.812" v="1773" actId="20577"/>
        <pc:sldMkLst>
          <pc:docMk/>
          <pc:sldMk cId="3753056614" sldId="1791"/>
        </pc:sldMkLst>
        <pc:spChg chg="mod">
          <ac:chgData name="Yoel Kortick" userId="167978f5-7f40-4909-85d5-d4149554ad4e" providerId="ADAL" clId="{BA7969D7-89B4-479B-8079-E03B09C5410B}" dt="2023-11-29T06:13:51.812" v="1773" actId="20577"/>
          <ac:spMkLst>
            <pc:docMk/>
            <pc:sldMk cId="3753056614" sldId="1791"/>
            <ac:spMk id="4" creationId="{2490F34D-A7E2-4EA9-8B1A-78371A1F1CD1}"/>
          </ac:spMkLst>
        </pc:spChg>
      </pc:sldChg>
      <pc:sldChg chg="modSp">
        <pc:chgData name="Yoel Kortick" userId="167978f5-7f40-4909-85d5-d4149554ad4e" providerId="ADAL" clId="{BA7969D7-89B4-479B-8079-E03B09C5410B}" dt="2023-11-27T09:59:34.499" v="1723"/>
        <pc:sldMkLst>
          <pc:docMk/>
          <pc:sldMk cId="4132155335" sldId="1793"/>
        </pc:sldMkLst>
        <pc:spChg chg="mod">
          <ac:chgData name="Yoel Kortick" userId="167978f5-7f40-4909-85d5-d4149554ad4e" providerId="ADAL" clId="{BA7969D7-89B4-479B-8079-E03B09C5410B}" dt="2023-11-27T09:59:34.499" v="1723"/>
          <ac:spMkLst>
            <pc:docMk/>
            <pc:sldMk cId="4132155335" sldId="1793"/>
            <ac:spMk id="4" creationId="{2490F34D-A7E2-4EA9-8B1A-78371A1F1CD1}"/>
          </ac:spMkLst>
        </pc:spChg>
      </pc:sldChg>
      <pc:sldChg chg="modSp mod">
        <pc:chgData name="Yoel Kortick" userId="167978f5-7f40-4909-85d5-d4149554ad4e" providerId="ADAL" clId="{BA7969D7-89B4-479B-8079-E03B09C5410B}" dt="2023-11-27T09:59:34.499" v="1723"/>
        <pc:sldMkLst>
          <pc:docMk/>
          <pc:sldMk cId="2370129783" sldId="1917"/>
        </pc:sldMkLst>
        <pc:spChg chg="mod">
          <ac:chgData name="Yoel Kortick" userId="167978f5-7f40-4909-85d5-d4149554ad4e" providerId="ADAL" clId="{BA7969D7-89B4-479B-8079-E03B09C5410B}" dt="2023-11-27T09:59:34.499" v="1723"/>
          <ac:spMkLst>
            <pc:docMk/>
            <pc:sldMk cId="2370129783" sldId="1917"/>
            <ac:spMk id="4" creationId="{2490F34D-A7E2-4EA9-8B1A-78371A1F1CD1}"/>
          </ac:spMkLst>
        </pc:spChg>
        <pc:spChg chg="mod">
          <ac:chgData name="Yoel Kortick" userId="167978f5-7f40-4909-85d5-d4149554ad4e" providerId="ADAL" clId="{BA7969D7-89B4-479B-8079-E03B09C5410B}" dt="2023-11-26T08:15:18.298" v="6" actId="1036"/>
          <ac:spMkLst>
            <pc:docMk/>
            <pc:sldMk cId="2370129783" sldId="1917"/>
            <ac:spMk id="6" creationId="{664210A6-707B-FF6B-42C6-8D2F518B60E7}"/>
          </ac:spMkLst>
        </pc:spChg>
        <pc:spChg chg="mod">
          <ac:chgData name="Yoel Kortick" userId="167978f5-7f40-4909-85d5-d4149554ad4e" providerId="ADAL" clId="{BA7969D7-89B4-479B-8079-E03B09C5410B}" dt="2023-11-26T08:15:18.298" v="6" actId="1036"/>
          <ac:spMkLst>
            <pc:docMk/>
            <pc:sldMk cId="2370129783" sldId="1917"/>
            <ac:spMk id="8" creationId="{A8B7D853-E7D6-815E-9927-305C8DEC9799}"/>
          </ac:spMkLst>
        </pc:spChg>
        <pc:picChg chg="mod">
          <ac:chgData name="Yoel Kortick" userId="167978f5-7f40-4909-85d5-d4149554ad4e" providerId="ADAL" clId="{BA7969D7-89B4-479B-8079-E03B09C5410B}" dt="2023-11-26T08:15:18.298" v="6" actId="1036"/>
          <ac:picMkLst>
            <pc:docMk/>
            <pc:sldMk cId="2370129783" sldId="1917"/>
            <ac:picMk id="5" creationId="{2DE39C68-6CB9-A400-335E-B373D37FC71D}"/>
          </ac:picMkLst>
        </pc:picChg>
      </pc:sldChg>
      <pc:sldChg chg="modSp mod">
        <pc:chgData name="Yoel Kortick" userId="167978f5-7f40-4909-85d5-d4149554ad4e" providerId="ADAL" clId="{BA7969D7-89B4-479B-8079-E03B09C5410B}" dt="2023-11-27T09:59:34.499" v="1723"/>
        <pc:sldMkLst>
          <pc:docMk/>
          <pc:sldMk cId="3828660448" sldId="1918"/>
        </pc:sldMkLst>
        <pc:spChg chg="mod">
          <ac:chgData name="Yoel Kortick" userId="167978f5-7f40-4909-85d5-d4149554ad4e" providerId="ADAL" clId="{BA7969D7-89B4-479B-8079-E03B09C5410B}" dt="2023-11-27T09:59:34.499" v="1723"/>
          <ac:spMkLst>
            <pc:docMk/>
            <pc:sldMk cId="3828660448" sldId="1918"/>
            <ac:spMk id="4" creationId="{2490F34D-A7E2-4EA9-8B1A-78371A1F1CD1}"/>
          </ac:spMkLst>
        </pc:spChg>
      </pc:sldChg>
      <pc:sldChg chg="modSp">
        <pc:chgData name="Yoel Kortick" userId="167978f5-7f40-4909-85d5-d4149554ad4e" providerId="ADAL" clId="{BA7969D7-89B4-479B-8079-E03B09C5410B}" dt="2023-11-27T09:59:34.499" v="1723"/>
        <pc:sldMkLst>
          <pc:docMk/>
          <pc:sldMk cId="155175924" sldId="1922"/>
        </pc:sldMkLst>
        <pc:spChg chg="mod">
          <ac:chgData name="Yoel Kortick" userId="167978f5-7f40-4909-85d5-d4149554ad4e" providerId="ADAL" clId="{BA7969D7-89B4-479B-8079-E03B09C5410B}" dt="2023-11-27T09:59:34.499" v="1723"/>
          <ac:spMkLst>
            <pc:docMk/>
            <pc:sldMk cId="155175924" sldId="1922"/>
            <ac:spMk id="10" creationId="{19E9D55E-0049-4072-9DC2-48193A586191}"/>
          </ac:spMkLst>
        </pc:spChg>
      </pc:sldChg>
      <pc:sldChg chg="modSp">
        <pc:chgData name="Yoel Kortick" userId="167978f5-7f40-4909-85d5-d4149554ad4e" providerId="ADAL" clId="{BA7969D7-89B4-479B-8079-E03B09C5410B}" dt="2023-11-27T09:59:34.499" v="1723"/>
        <pc:sldMkLst>
          <pc:docMk/>
          <pc:sldMk cId="1969600818" sldId="1926"/>
        </pc:sldMkLst>
        <pc:spChg chg="mod">
          <ac:chgData name="Yoel Kortick" userId="167978f5-7f40-4909-85d5-d4149554ad4e" providerId="ADAL" clId="{BA7969D7-89B4-479B-8079-E03B09C5410B}" dt="2023-11-27T09:59:34.499" v="1723"/>
          <ac:spMkLst>
            <pc:docMk/>
            <pc:sldMk cId="1969600818" sldId="1926"/>
            <ac:spMk id="5" creationId="{2D1BA1C4-D854-2DEC-E32B-0E247178C2C5}"/>
          </ac:spMkLst>
        </pc:spChg>
        <pc:spChg chg="mod">
          <ac:chgData name="Yoel Kortick" userId="167978f5-7f40-4909-85d5-d4149554ad4e" providerId="ADAL" clId="{BA7969D7-89B4-479B-8079-E03B09C5410B}" dt="2023-11-27T09:59:34.499" v="1723"/>
          <ac:spMkLst>
            <pc:docMk/>
            <pc:sldMk cId="1969600818" sldId="1926"/>
            <ac:spMk id="10" creationId="{19E9D55E-0049-4072-9DC2-48193A586191}"/>
          </ac:spMkLst>
        </pc:spChg>
      </pc:sldChg>
      <pc:sldChg chg="modSp">
        <pc:chgData name="Yoel Kortick" userId="167978f5-7f40-4909-85d5-d4149554ad4e" providerId="ADAL" clId="{BA7969D7-89B4-479B-8079-E03B09C5410B}" dt="2023-11-27T09:59:34.499" v="1723"/>
        <pc:sldMkLst>
          <pc:docMk/>
          <pc:sldMk cId="4076534036" sldId="1939"/>
        </pc:sldMkLst>
        <pc:spChg chg="mod">
          <ac:chgData name="Yoel Kortick" userId="167978f5-7f40-4909-85d5-d4149554ad4e" providerId="ADAL" clId="{BA7969D7-89B4-479B-8079-E03B09C5410B}" dt="2023-11-27T09:59:34.499" v="1723"/>
          <ac:spMkLst>
            <pc:docMk/>
            <pc:sldMk cId="4076534036" sldId="1939"/>
            <ac:spMk id="10" creationId="{19E9D55E-0049-4072-9DC2-48193A586191}"/>
          </ac:spMkLst>
        </pc:spChg>
      </pc:sldChg>
      <pc:sldChg chg="modSp">
        <pc:chgData name="Yoel Kortick" userId="167978f5-7f40-4909-85d5-d4149554ad4e" providerId="ADAL" clId="{BA7969D7-89B4-479B-8079-E03B09C5410B}" dt="2023-11-27T09:59:34.499" v="1723"/>
        <pc:sldMkLst>
          <pc:docMk/>
          <pc:sldMk cId="659316361" sldId="1976"/>
        </pc:sldMkLst>
        <pc:spChg chg="mod">
          <ac:chgData name="Yoel Kortick" userId="167978f5-7f40-4909-85d5-d4149554ad4e" providerId="ADAL" clId="{BA7969D7-89B4-479B-8079-E03B09C5410B}" dt="2023-11-27T09:59:34.499" v="1723"/>
          <ac:spMkLst>
            <pc:docMk/>
            <pc:sldMk cId="659316361" sldId="1976"/>
            <ac:spMk id="16" creationId="{B2EAFB0F-283B-6DD5-8EF5-A3939B56B78E}"/>
          </ac:spMkLst>
        </pc:spChg>
      </pc:sldChg>
      <pc:sldChg chg="modSp">
        <pc:chgData name="Yoel Kortick" userId="167978f5-7f40-4909-85d5-d4149554ad4e" providerId="ADAL" clId="{BA7969D7-89B4-479B-8079-E03B09C5410B}" dt="2023-11-27T09:59:34.499" v="1723"/>
        <pc:sldMkLst>
          <pc:docMk/>
          <pc:sldMk cId="4146543981" sldId="1977"/>
        </pc:sldMkLst>
        <pc:spChg chg="mod">
          <ac:chgData name="Yoel Kortick" userId="167978f5-7f40-4909-85d5-d4149554ad4e" providerId="ADAL" clId="{BA7969D7-89B4-479B-8079-E03B09C5410B}" dt="2023-11-27T09:59:34.499" v="1723"/>
          <ac:spMkLst>
            <pc:docMk/>
            <pc:sldMk cId="4146543981" sldId="1977"/>
            <ac:spMk id="16" creationId="{B2EAFB0F-283B-6DD5-8EF5-A3939B56B78E}"/>
          </ac:spMkLst>
        </pc:spChg>
      </pc:sldChg>
      <pc:sldChg chg="modSp mod">
        <pc:chgData name="Yoel Kortick" userId="167978f5-7f40-4909-85d5-d4149554ad4e" providerId="ADAL" clId="{BA7969D7-89B4-479B-8079-E03B09C5410B}" dt="2023-11-27T09:59:34.499" v="1723"/>
        <pc:sldMkLst>
          <pc:docMk/>
          <pc:sldMk cId="2945707853" sldId="1996"/>
        </pc:sldMkLst>
        <pc:spChg chg="mod">
          <ac:chgData name="Yoel Kortick" userId="167978f5-7f40-4909-85d5-d4149554ad4e" providerId="ADAL" clId="{BA7969D7-89B4-479B-8079-E03B09C5410B}" dt="2023-11-27T09:59:34.499" v="1723"/>
          <ac:spMkLst>
            <pc:docMk/>
            <pc:sldMk cId="2945707853" sldId="1996"/>
            <ac:spMk id="10" creationId="{19E9D55E-0049-4072-9DC2-48193A586191}"/>
          </ac:spMkLst>
        </pc:spChg>
      </pc:sldChg>
      <pc:sldChg chg="modSp">
        <pc:chgData name="Yoel Kortick" userId="167978f5-7f40-4909-85d5-d4149554ad4e" providerId="ADAL" clId="{BA7969D7-89B4-479B-8079-E03B09C5410B}" dt="2023-11-27T09:59:34.499" v="1723"/>
        <pc:sldMkLst>
          <pc:docMk/>
          <pc:sldMk cId="2381708409" sldId="1998"/>
        </pc:sldMkLst>
        <pc:spChg chg="mod">
          <ac:chgData name="Yoel Kortick" userId="167978f5-7f40-4909-85d5-d4149554ad4e" providerId="ADAL" clId="{BA7969D7-89B4-479B-8079-E03B09C5410B}" dt="2023-11-27T09:59:34.499" v="1723"/>
          <ac:spMkLst>
            <pc:docMk/>
            <pc:sldMk cId="2381708409" sldId="1998"/>
            <ac:spMk id="4" creationId="{2490F34D-A7E2-4EA9-8B1A-78371A1F1CD1}"/>
          </ac:spMkLst>
        </pc:spChg>
      </pc:sldChg>
      <pc:sldChg chg="modSp mod">
        <pc:chgData name="Yoel Kortick" userId="167978f5-7f40-4909-85d5-d4149554ad4e" providerId="ADAL" clId="{BA7969D7-89B4-479B-8079-E03B09C5410B}" dt="2023-11-27T09:59:34.499" v="1723"/>
        <pc:sldMkLst>
          <pc:docMk/>
          <pc:sldMk cId="1356658148" sldId="1999"/>
        </pc:sldMkLst>
        <pc:spChg chg="mod">
          <ac:chgData name="Yoel Kortick" userId="167978f5-7f40-4909-85d5-d4149554ad4e" providerId="ADAL" clId="{BA7969D7-89B4-479B-8079-E03B09C5410B}" dt="2023-11-27T09:59:34.499" v="1723"/>
          <ac:spMkLst>
            <pc:docMk/>
            <pc:sldMk cId="1356658148" sldId="1999"/>
            <ac:spMk id="4" creationId="{2490F34D-A7E2-4EA9-8B1A-78371A1F1CD1}"/>
          </ac:spMkLst>
        </pc:spChg>
      </pc:sldChg>
      <pc:sldChg chg="modSp mod">
        <pc:chgData name="Yoel Kortick" userId="167978f5-7f40-4909-85d5-d4149554ad4e" providerId="ADAL" clId="{BA7969D7-89B4-479B-8079-E03B09C5410B}" dt="2023-11-27T09:59:34.499" v="1723"/>
        <pc:sldMkLst>
          <pc:docMk/>
          <pc:sldMk cId="654802575" sldId="2000"/>
        </pc:sldMkLst>
        <pc:spChg chg="mod">
          <ac:chgData name="Yoel Kortick" userId="167978f5-7f40-4909-85d5-d4149554ad4e" providerId="ADAL" clId="{BA7969D7-89B4-479B-8079-E03B09C5410B}" dt="2023-11-27T09:59:34.499" v="1723"/>
          <ac:spMkLst>
            <pc:docMk/>
            <pc:sldMk cId="654802575" sldId="2000"/>
            <ac:spMk id="4" creationId="{2490F34D-A7E2-4EA9-8B1A-78371A1F1CD1}"/>
          </ac:spMkLst>
        </pc:spChg>
      </pc:sldChg>
      <pc:sldChg chg="modSp mod">
        <pc:chgData name="Yoel Kortick" userId="167978f5-7f40-4909-85d5-d4149554ad4e" providerId="ADAL" clId="{BA7969D7-89B4-479B-8079-E03B09C5410B}" dt="2023-11-27T09:59:34.499" v="1723"/>
        <pc:sldMkLst>
          <pc:docMk/>
          <pc:sldMk cId="946172633" sldId="2001"/>
        </pc:sldMkLst>
        <pc:spChg chg="mod">
          <ac:chgData name="Yoel Kortick" userId="167978f5-7f40-4909-85d5-d4149554ad4e" providerId="ADAL" clId="{BA7969D7-89B4-479B-8079-E03B09C5410B}" dt="2023-11-27T09:59:34.499" v="1723"/>
          <ac:spMkLst>
            <pc:docMk/>
            <pc:sldMk cId="946172633" sldId="2001"/>
            <ac:spMk id="4" creationId="{2490F34D-A7E2-4EA9-8B1A-78371A1F1CD1}"/>
          </ac:spMkLst>
        </pc:spChg>
      </pc:sldChg>
      <pc:sldChg chg="modSp">
        <pc:chgData name="Yoel Kortick" userId="167978f5-7f40-4909-85d5-d4149554ad4e" providerId="ADAL" clId="{BA7969D7-89B4-479B-8079-E03B09C5410B}" dt="2023-11-27T09:59:34.499" v="1723"/>
        <pc:sldMkLst>
          <pc:docMk/>
          <pc:sldMk cId="2251509354" sldId="2002"/>
        </pc:sldMkLst>
        <pc:spChg chg="mod">
          <ac:chgData name="Yoel Kortick" userId="167978f5-7f40-4909-85d5-d4149554ad4e" providerId="ADAL" clId="{BA7969D7-89B4-479B-8079-E03B09C5410B}" dt="2023-11-27T09:59:34.499" v="1723"/>
          <ac:spMkLst>
            <pc:docMk/>
            <pc:sldMk cId="2251509354" sldId="2002"/>
            <ac:spMk id="4" creationId="{2490F34D-A7E2-4EA9-8B1A-78371A1F1CD1}"/>
          </ac:spMkLst>
        </pc:spChg>
      </pc:sldChg>
      <pc:sldChg chg="modSp">
        <pc:chgData name="Yoel Kortick" userId="167978f5-7f40-4909-85d5-d4149554ad4e" providerId="ADAL" clId="{BA7969D7-89B4-479B-8079-E03B09C5410B}" dt="2023-11-27T09:59:34.499" v="1723"/>
        <pc:sldMkLst>
          <pc:docMk/>
          <pc:sldMk cId="130197306" sldId="2003"/>
        </pc:sldMkLst>
        <pc:spChg chg="mod">
          <ac:chgData name="Yoel Kortick" userId="167978f5-7f40-4909-85d5-d4149554ad4e" providerId="ADAL" clId="{BA7969D7-89B4-479B-8079-E03B09C5410B}" dt="2023-11-27T09:59:34.499" v="1723"/>
          <ac:spMkLst>
            <pc:docMk/>
            <pc:sldMk cId="130197306" sldId="2003"/>
            <ac:spMk id="10" creationId="{19E9D55E-0049-4072-9DC2-48193A586191}"/>
          </ac:spMkLst>
        </pc:spChg>
      </pc:sldChg>
      <pc:sldChg chg="addSp delSp modSp mod">
        <pc:chgData name="Yoel Kortick" userId="167978f5-7f40-4909-85d5-d4149554ad4e" providerId="ADAL" clId="{BA7969D7-89B4-479B-8079-E03B09C5410B}" dt="2023-11-27T10:02:44.726" v="1733" actId="208"/>
        <pc:sldMkLst>
          <pc:docMk/>
          <pc:sldMk cId="841814455" sldId="2004"/>
        </pc:sldMkLst>
        <pc:spChg chg="mod">
          <ac:chgData name="Yoel Kortick" userId="167978f5-7f40-4909-85d5-d4149554ad4e" providerId="ADAL" clId="{BA7969D7-89B4-479B-8079-E03B09C5410B}" dt="2023-11-27T10:02:38.324" v="1730" actId="14100"/>
          <ac:spMkLst>
            <pc:docMk/>
            <pc:sldMk cId="841814455" sldId="2004"/>
            <ac:spMk id="5" creationId="{C116341A-F81D-8FDC-DCD9-B8423A27A9FA}"/>
          </ac:spMkLst>
        </pc:spChg>
        <pc:spChg chg="mod">
          <ac:chgData name="Yoel Kortick" userId="167978f5-7f40-4909-85d5-d4149554ad4e" providerId="ADAL" clId="{BA7969D7-89B4-479B-8079-E03B09C5410B}" dt="2023-11-27T10:02:42.987" v="1732" actId="14100"/>
          <ac:spMkLst>
            <pc:docMk/>
            <pc:sldMk cId="841814455" sldId="2004"/>
            <ac:spMk id="6" creationId="{6E7150AE-7A9A-1BFE-FC61-AC564FA3771C}"/>
          </ac:spMkLst>
        </pc:spChg>
        <pc:spChg chg="mod">
          <ac:chgData name="Yoel Kortick" userId="167978f5-7f40-4909-85d5-d4149554ad4e" providerId="ADAL" clId="{BA7969D7-89B4-479B-8079-E03B09C5410B}" dt="2023-11-27T09:45:46.736" v="1341" actId="20577"/>
          <ac:spMkLst>
            <pc:docMk/>
            <pc:sldMk cId="841814455" sldId="2004"/>
            <ac:spMk id="10" creationId="{19E9D55E-0049-4072-9DC2-48193A586191}"/>
          </ac:spMkLst>
        </pc:spChg>
        <pc:picChg chg="del">
          <ac:chgData name="Yoel Kortick" userId="167978f5-7f40-4909-85d5-d4149554ad4e" providerId="ADAL" clId="{BA7969D7-89B4-479B-8079-E03B09C5410B}" dt="2023-11-27T10:02:25.882" v="1724" actId="478"/>
          <ac:picMkLst>
            <pc:docMk/>
            <pc:sldMk cId="841814455" sldId="2004"/>
            <ac:picMk id="4" creationId="{25767502-AEAB-8241-1A29-3E2F354F1C0A}"/>
          </ac:picMkLst>
        </pc:picChg>
        <pc:picChg chg="add mod ord">
          <ac:chgData name="Yoel Kortick" userId="167978f5-7f40-4909-85d5-d4149554ad4e" providerId="ADAL" clId="{BA7969D7-89B4-479B-8079-E03B09C5410B}" dt="2023-11-27T10:02:44.726" v="1733" actId="208"/>
          <ac:picMkLst>
            <pc:docMk/>
            <pc:sldMk cId="841814455" sldId="2004"/>
            <ac:picMk id="7" creationId="{ED3EC977-AD70-74B8-6B29-058F5958EA91}"/>
          </ac:picMkLst>
        </pc:picChg>
      </pc:sldChg>
      <pc:sldChg chg="modSp">
        <pc:chgData name="Yoel Kortick" userId="167978f5-7f40-4909-85d5-d4149554ad4e" providerId="ADAL" clId="{BA7969D7-89B4-479B-8079-E03B09C5410B}" dt="2023-11-27T09:59:34.499" v="1723"/>
        <pc:sldMkLst>
          <pc:docMk/>
          <pc:sldMk cId="1343478844" sldId="2005"/>
        </pc:sldMkLst>
        <pc:spChg chg="mod">
          <ac:chgData name="Yoel Kortick" userId="167978f5-7f40-4909-85d5-d4149554ad4e" providerId="ADAL" clId="{BA7969D7-89B4-479B-8079-E03B09C5410B}" dt="2023-11-27T09:59:34.499" v="1723"/>
          <ac:spMkLst>
            <pc:docMk/>
            <pc:sldMk cId="1343478844" sldId="2005"/>
            <ac:spMk id="10" creationId="{19E9D55E-0049-4072-9DC2-48193A586191}"/>
          </ac:spMkLst>
        </pc:spChg>
      </pc:sldChg>
      <pc:sldChg chg="modSp">
        <pc:chgData name="Yoel Kortick" userId="167978f5-7f40-4909-85d5-d4149554ad4e" providerId="ADAL" clId="{BA7969D7-89B4-479B-8079-E03B09C5410B}" dt="2023-11-27T09:59:34.499" v="1723"/>
        <pc:sldMkLst>
          <pc:docMk/>
          <pc:sldMk cId="2340199546" sldId="2006"/>
        </pc:sldMkLst>
        <pc:spChg chg="mod">
          <ac:chgData name="Yoel Kortick" userId="167978f5-7f40-4909-85d5-d4149554ad4e" providerId="ADAL" clId="{BA7969D7-89B4-479B-8079-E03B09C5410B}" dt="2023-11-27T09:59:34.499" v="1723"/>
          <ac:spMkLst>
            <pc:docMk/>
            <pc:sldMk cId="2340199546" sldId="2006"/>
            <ac:spMk id="10" creationId="{19E9D55E-0049-4072-9DC2-48193A586191}"/>
          </ac:spMkLst>
        </pc:spChg>
      </pc:sldChg>
      <pc:sldChg chg="modSp">
        <pc:chgData name="Yoel Kortick" userId="167978f5-7f40-4909-85d5-d4149554ad4e" providerId="ADAL" clId="{BA7969D7-89B4-479B-8079-E03B09C5410B}" dt="2023-11-27T09:59:34.499" v="1723"/>
        <pc:sldMkLst>
          <pc:docMk/>
          <pc:sldMk cId="3471335470" sldId="2007"/>
        </pc:sldMkLst>
        <pc:spChg chg="mod">
          <ac:chgData name="Yoel Kortick" userId="167978f5-7f40-4909-85d5-d4149554ad4e" providerId="ADAL" clId="{BA7969D7-89B4-479B-8079-E03B09C5410B}" dt="2023-11-27T09:59:34.499" v="1723"/>
          <ac:spMkLst>
            <pc:docMk/>
            <pc:sldMk cId="3471335470" sldId="2007"/>
            <ac:spMk id="10" creationId="{19E9D55E-0049-4072-9DC2-48193A586191}"/>
          </ac:spMkLst>
        </pc:spChg>
      </pc:sldChg>
      <pc:sldChg chg="modSp">
        <pc:chgData name="Yoel Kortick" userId="167978f5-7f40-4909-85d5-d4149554ad4e" providerId="ADAL" clId="{BA7969D7-89B4-479B-8079-E03B09C5410B}" dt="2023-11-27T09:59:34.499" v="1723"/>
        <pc:sldMkLst>
          <pc:docMk/>
          <pc:sldMk cId="421026720" sldId="2009"/>
        </pc:sldMkLst>
        <pc:spChg chg="mod">
          <ac:chgData name="Yoel Kortick" userId="167978f5-7f40-4909-85d5-d4149554ad4e" providerId="ADAL" clId="{BA7969D7-89B4-479B-8079-E03B09C5410B}" dt="2023-11-27T09:59:34.499" v="1723"/>
          <ac:spMkLst>
            <pc:docMk/>
            <pc:sldMk cId="421026720" sldId="2009"/>
            <ac:spMk id="4" creationId="{2490F34D-A7E2-4EA9-8B1A-78371A1F1CD1}"/>
          </ac:spMkLst>
        </pc:spChg>
      </pc:sldChg>
      <pc:sldChg chg="modSp">
        <pc:chgData name="Yoel Kortick" userId="167978f5-7f40-4909-85d5-d4149554ad4e" providerId="ADAL" clId="{BA7969D7-89B4-479B-8079-E03B09C5410B}" dt="2023-11-27T09:59:34.499" v="1723"/>
        <pc:sldMkLst>
          <pc:docMk/>
          <pc:sldMk cId="2281969264" sldId="2011"/>
        </pc:sldMkLst>
        <pc:spChg chg="mod">
          <ac:chgData name="Yoel Kortick" userId="167978f5-7f40-4909-85d5-d4149554ad4e" providerId="ADAL" clId="{BA7969D7-89B4-479B-8079-E03B09C5410B}" dt="2023-11-27T09:59:34.499" v="1723"/>
          <ac:spMkLst>
            <pc:docMk/>
            <pc:sldMk cId="2281969264" sldId="2011"/>
            <ac:spMk id="4" creationId="{2490F34D-A7E2-4EA9-8B1A-78371A1F1CD1}"/>
          </ac:spMkLst>
        </pc:spChg>
      </pc:sldChg>
      <pc:sldChg chg="modSp">
        <pc:chgData name="Yoel Kortick" userId="167978f5-7f40-4909-85d5-d4149554ad4e" providerId="ADAL" clId="{BA7969D7-89B4-479B-8079-E03B09C5410B}" dt="2023-11-27T09:59:34.499" v="1723"/>
        <pc:sldMkLst>
          <pc:docMk/>
          <pc:sldMk cId="1135368109" sldId="2012"/>
        </pc:sldMkLst>
        <pc:spChg chg="mod">
          <ac:chgData name="Yoel Kortick" userId="167978f5-7f40-4909-85d5-d4149554ad4e" providerId="ADAL" clId="{BA7969D7-89B4-479B-8079-E03B09C5410B}" dt="2023-11-27T09:59:34.499" v="1723"/>
          <ac:spMkLst>
            <pc:docMk/>
            <pc:sldMk cId="1135368109" sldId="2012"/>
            <ac:spMk id="4" creationId="{2490F34D-A7E2-4EA9-8B1A-78371A1F1CD1}"/>
          </ac:spMkLst>
        </pc:spChg>
      </pc:sldChg>
      <pc:sldChg chg="modSp">
        <pc:chgData name="Yoel Kortick" userId="167978f5-7f40-4909-85d5-d4149554ad4e" providerId="ADAL" clId="{BA7969D7-89B4-479B-8079-E03B09C5410B}" dt="2023-11-27T09:59:34.499" v="1723"/>
        <pc:sldMkLst>
          <pc:docMk/>
          <pc:sldMk cId="3602258422" sldId="2014"/>
        </pc:sldMkLst>
        <pc:spChg chg="mod">
          <ac:chgData name="Yoel Kortick" userId="167978f5-7f40-4909-85d5-d4149554ad4e" providerId="ADAL" clId="{BA7969D7-89B4-479B-8079-E03B09C5410B}" dt="2023-11-27T09:59:34.499" v="1723"/>
          <ac:spMkLst>
            <pc:docMk/>
            <pc:sldMk cId="3602258422" sldId="2014"/>
            <ac:spMk id="4" creationId="{2490F34D-A7E2-4EA9-8B1A-78371A1F1CD1}"/>
          </ac:spMkLst>
        </pc:spChg>
      </pc:sldChg>
      <pc:sldChg chg="modSp">
        <pc:chgData name="Yoel Kortick" userId="167978f5-7f40-4909-85d5-d4149554ad4e" providerId="ADAL" clId="{BA7969D7-89B4-479B-8079-E03B09C5410B}" dt="2023-11-27T09:59:34.499" v="1723"/>
        <pc:sldMkLst>
          <pc:docMk/>
          <pc:sldMk cId="4048764639" sldId="2015"/>
        </pc:sldMkLst>
        <pc:spChg chg="mod">
          <ac:chgData name="Yoel Kortick" userId="167978f5-7f40-4909-85d5-d4149554ad4e" providerId="ADAL" clId="{BA7969D7-89B4-479B-8079-E03B09C5410B}" dt="2023-11-27T09:59:34.499" v="1723"/>
          <ac:spMkLst>
            <pc:docMk/>
            <pc:sldMk cId="4048764639" sldId="2015"/>
            <ac:spMk id="4" creationId="{2490F34D-A7E2-4EA9-8B1A-78371A1F1CD1}"/>
          </ac:spMkLst>
        </pc:spChg>
      </pc:sldChg>
      <pc:sldChg chg="modSp">
        <pc:chgData name="Yoel Kortick" userId="167978f5-7f40-4909-85d5-d4149554ad4e" providerId="ADAL" clId="{BA7969D7-89B4-479B-8079-E03B09C5410B}" dt="2023-11-27T09:59:34.499" v="1723"/>
        <pc:sldMkLst>
          <pc:docMk/>
          <pc:sldMk cId="3783655907" sldId="2017"/>
        </pc:sldMkLst>
        <pc:spChg chg="mod">
          <ac:chgData name="Yoel Kortick" userId="167978f5-7f40-4909-85d5-d4149554ad4e" providerId="ADAL" clId="{BA7969D7-89B4-479B-8079-E03B09C5410B}" dt="2023-11-27T09:59:34.499" v="1723"/>
          <ac:spMkLst>
            <pc:docMk/>
            <pc:sldMk cId="3783655907" sldId="2017"/>
            <ac:spMk id="2" creationId="{4C346591-C024-0538-2A70-2EB22A915797}"/>
          </ac:spMkLst>
        </pc:spChg>
        <pc:spChg chg="mod">
          <ac:chgData name="Yoel Kortick" userId="167978f5-7f40-4909-85d5-d4149554ad4e" providerId="ADAL" clId="{BA7969D7-89B4-479B-8079-E03B09C5410B}" dt="2023-11-27T09:59:34.499" v="1723"/>
          <ac:spMkLst>
            <pc:docMk/>
            <pc:sldMk cId="3783655907" sldId="2017"/>
            <ac:spMk id="7" creationId="{5304A87F-34E4-79AF-46B4-54765B5BBB87}"/>
          </ac:spMkLst>
        </pc:spChg>
      </pc:sldChg>
      <pc:sldChg chg="modSp">
        <pc:chgData name="Yoel Kortick" userId="167978f5-7f40-4909-85d5-d4149554ad4e" providerId="ADAL" clId="{BA7969D7-89B4-479B-8079-E03B09C5410B}" dt="2023-11-27T09:59:34.499" v="1723"/>
        <pc:sldMkLst>
          <pc:docMk/>
          <pc:sldMk cId="2995538774" sldId="2025"/>
        </pc:sldMkLst>
        <pc:spChg chg="mod">
          <ac:chgData name="Yoel Kortick" userId="167978f5-7f40-4909-85d5-d4149554ad4e" providerId="ADAL" clId="{BA7969D7-89B4-479B-8079-E03B09C5410B}" dt="2023-11-27T09:59:34.499" v="1723"/>
          <ac:spMkLst>
            <pc:docMk/>
            <pc:sldMk cId="2995538774" sldId="2025"/>
            <ac:spMk id="4" creationId="{2490F34D-A7E2-4EA9-8B1A-78371A1F1CD1}"/>
          </ac:spMkLst>
        </pc:spChg>
      </pc:sldChg>
      <pc:sldChg chg="modSp">
        <pc:chgData name="Yoel Kortick" userId="167978f5-7f40-4909-85d5-d4149554ad4e" providerId="ADAL" clId="{BA7969D7-89B4-479B-8079-E03B09C5410B}" dt="2023-11-27T09:59:34.499" v="1723"/>
        <pc:sldMkLst>
          <pc:docMk/>
          <pc:sldMk cId="427259885" sldId="2027"/>
        </pc:sldMkLst>
        <pc:spChg chg="mod">
          <ac:chgData name="Yoel Kortick" userId="167978f5-7f40-4909-85d5-d4149554ad4e" providerId="ADAL" clId="{BA7969D7-89B4-479B-8079-E03B09C5410B}" dt="2023-11-27T09:59:34.499" v="1723"/>
          <ac:spMkLst>
            <pc:docMk/>
            <pc:sldMk cId="427259885" sldId="2027"/>
            <ac:spMk id="4" creationId="{2490F34D-A7E2-4EA9-8B1A-78371A1F1CD1}"/>
          </ac:spMkLst>
        </pc:spChg>
      </pc:sldChg>
      <pc:sldChg chg="modSp">
        <pc:chgData name="Yoel Kortick" userId="167978f5-7f40-4909-85d5-d4149554ad4e" providerId="ADAL" clId="{BA7969D7-89B4-479B-8079-E03B09C5410B}" dt="2023-11-27T09:59:34.499" v="1723"/>
        <pc:sldMkLst>
          <pc:docMk/>
          <pc:sldMk cId="538266131" sldId="2031"/>
        </pc:sldMkLst>
        <pc:spChg chg="mod">
          <ac:chgData name="Yoel Kortick" userId="167978f5-7f40-4909-85d5-d4149554ad4e" providerId="ADAL" clId="{BA7969D7-89B4-479B-8079-E03B09C5410B}" dt="2023-11-27T09:59:34.499" v="1723"/>
          <ac:spMkLst>
            <pc:docMk/>
            <pc:sldMk cId="538266131" sldId="2031"/>
            <ac:spMk id="4" creationId="{2490F34D-A7E2-4EA9-8B1A-78371A1F1CD1}"/>
          </ac:spMkLst>
        </pc:spChg>
      </pc:sldChg>
      <pc:sldChg chg="modSp">
        <pc:chgData name="Yoel Kortick" userId="167978f5-7f40-4909-85d5-d4149554ad4e" providerId="ADAL" clId="{BA7969D7-89B4-479B-8079-E03B09C5410B}" dt="2023-11-27T09:59:34.499" v="1723"/>
        <pc:sldMkLst>
          <pc:docMk/>
          <pc:sldMk cId="740404641" sldId="2041"/>
        </pc:sldMkLst>
        <pc:spChg chg="mod">
          <ac:chgData name="Yoel Kortick" userId="167978f5-7f40-4909-85d5-d4149554ad4e" providerId="ADAL" clId="{BA7969D7-89B4-479B-8079-E03B09C5410B}" dt="2023-11-27T09:59:34.499" v="1723"/>
          <ac:spMkLst>
            <pc:docMk/>
            <pc:sldMk cId="740404641" sldId="2041"/>
            <ac:spMk id="4" creationId="{2490F34D-A7E2-4EA9-8B1A-78371A1F1CD1}"/>
          </ac:spMkLst>
        </pc:spChg>
      </pc:sldChg>
      <pc:sldChg chg="del">
        <pc:chgData name="Yoel Kortick" userId="167978f5-7f40-4909-85d5-d4149554ad4e" providerId="ADAL" clId="{BA7969D7-89B4-479B-8079-E03B09C5410B}" dt="2023-11-26T12:02:09.490" v="21" actId="47"/>
        <pc:sldMkLst>
          <pc:docMk/>
          <pc:sldMk cId="3199765203" sldId="2043"/>
        </pc:sldMkLst>
      </pc:sldChg>
      <pc:sldChg chg="modSp">
        <pc:chgData name="Yoel Kortick" userId="167978f5-7f40-4909-85d5-d4149554ad4e" providerId="ADAL" clId="{BA7969D7-89B4-479B-8079-E03B09C5410B}" dt="2023-11-27T09:59:34.499" v="1723"/>
        <pc:sldMkLst>
          <pc:docMk/>
          <pc:sldMk cId="4092916735" sldId="2044"/>
        </pc:sldMkLst>
        <pc:spChg chg="mod">
          <ac:chgData name="Yoel Kortick" userId="167978f5-7f40-4909-85d5-d4149554ad4e" providerId="ADAL" clId="{BA7969D7-89B4-479B-8079-E03B09C5410B}" dt="2023-11-27T09:59:34.499" v="1723"/>
          <ac:spMkLst>
            <pc:docMk/>
            <pc:sldMk cId="4092916735" sldId="2044"/>
            <ac:spMk id="4" creationId="{2490F34D-A7E2-4EA9-8B1A-78371A1F1CD1}"/>
          </ac:spMkLst>
        </pc:spChg>
      </pc:sldChg>
      <pc:sldChg chg="addSp delSp modSp mod">
        <pc:chgData name="Yoel Kortick" userId="167978f5-7f40-4909-85d5-d4149554ad4e" providerId="ADAL" clId="{BA7969D7-89B4-479B-8079-E03B09C5410B}" dt="2023-11-27T09:59:34.499" v="1723"/>
        <pc:sldMkLst>
          <pc:docMk/>
          <pc:sldMk cId="2209988054" sldId="2045"/>
        </pc:sldMkLst>
        <pc:spChg chg="mod">
          <ac:chgData name="Yoel Kortick" userId="167978f5-7f40-4909-85d5-d4149554ad4e" providerId="ADAL" clId="{BA7969D7-89B4-479B-8079-E03B09C5410B}" dt="2023-11-27T09:59:34.499" v="1723"/>
          <ac:spMkLst>
            <pc:docMk/>
            <pc:sldMk cId="2209988054" sldId="2045"/>
            <ac:spMk id="4" creationId="{2490F34D-A7E2-4EA9-8B1A-78371A1F1CD1}"/>
          </ac:spMkLst>
        </pc:spChg>
        <pc:spChg chg="add del">
          <ac:chgData name="Yoel Kortick" userId="167978f5-7f40-4909-85d5-d4149554ad4e" providerId="ADAL" clId="{BA7969D7-89B4-479B-8079-E03B09C5410B}" dt="2023-11-27T08:03:10.495" v="43" actId="478"/>
          <ac:spMkLst>
            <pc:docMk/>
            <pc:sldMk cId="2209988054" sldId="2045"/>
            <ac:spMk id="5" creationId="{D2A54226-1C21-179D-7E8B-531CCA3C35C9}"/>
          </ac:spMkLst>
        </pc:spChg>
      </pc:sldChg>
      <pc:sldChg chg="modSp add mod">
        <pc:chgData name="Yoel Kortick" userId="167978f5-7f40-4909-85d5-d4149554ad4e" providerId="ADAL" clId="{BA7969D7-89B4-479B-8079-E03B09C5410B}" dt="2023-11-27T08:03:52.687" v="59" actId="20577"/>
        <pc:sldMkLst>
          <pc:docMk/>
          <pc:sldMk cId="18181161" sldId="2046"/>
        </pc:sldMkLst>
        <pc:spChg chg="mod">
          <ac:chgData name="Yoel Kortick" userId="167978f5-7f40-4909-85d5-d4149554ad4e" providerId="ADAL" clId="{BA7969D7-89B4-479B-8079-E03B09C5410B}" dt="2023-11-27T08:03:52.687" v="59" actId="20577"/>
          <ac:spMkLst>
            <pc:docMk/>
            <pc:sldMk cId="18181161" sldId="2046"/>
            <ac:spMk id="3" creationId="{440E2C51-CB70-4EE1-8E6B-DADCB74DEC44}"/>
          </ac:spMkLst>
        </pc:spChg>
      </pc:sldChg>
      <pc:sldChg chg="addSp delSp modSp add mod">
        <pc:chgData name="Yoel Kortick" userId="167978f5-7f40-4909-85d5-d4149554ad4e" providerId="ADAL" clId="{BA7969D7-89B4-479B-8079-E03B09C5410B}" dt="2023-11-27T09:59:34.499" v="1723"/>
        <pc:sldMkLst>
          <pc:docMk/>
          <pc:sldMk cId="4074614249" sldId="2047"/>
        </pc:sldMkLst>
        <pc:spChg chg="mod">
          <ac:chgData name="Yoel Kortick" userId="167978f5-7f40-4909-85d5-d4149554ad4e" providerId="ADAL" clId="{BA7969D7-89B4-479B-8079-E03B09C5410B}" dt="2023-11-27T08:04:01.084" v="74" actId="20577"/>
          <ac:spMkLst>
            <pc:docMk/>
            <pc:sldMk cId="4074614249" sldId="2047"/>
            <ac:spMk id="3" creationId="{4FC18B40-6547-41EC-8A0E-1C8F40E0A42F}"/>
          </ac:spMkLst>
        </pc:spChg>
        <pc:spChg chg="mod">
          <ac:chgData name="Yoel Kortick" userId="167978f5-7f40-4909-85d5-d4149554ad4e" providerId="ADAL" clId="{BA7969D7-89B4-479B-8079-E03B09C5410B}" dt="2023-11-27T09:59:34.499" v="1723"/>
          <ac:spMkLst>
            <pc:docMk/>
            <pc:sldMk cId="4074614249" sldId="2047"/>
            <ac:spMk id="4" creationId="{2490F34D-A7E2-4EA9-8B1A-78371A1F1CD1}"/>
          </ac:spMkLst>
        </pc:spChg>
        <pc:spChg chg="add del mod">
          <ac:chgData name="Yoel Kortick" userId="167978f5-7f40-4909-85d5-d4149554ad4e" providerId="ADAL" clId="{BA7969D7-89B4-479B-8079-E03B09C5410B}" dt="2023-11-27T09:56:07.858" v="1570" actId="478"/>
          <ac:spMkLst>
            <pc:docMk/>
            <pc:sldMk cId="4074614249" sldId="2047"/>
            <ac:spMk id="6" creationId="{123FA553-385D-C606-3EF3-594E994D49FA}"/>
          </ac:spMkLst>
        </pc:spChg>
        <pc:picChg chg="add del mod">
          <ac:chgData name="Yoel Kortick" userId="167978f5-7f40-4909-85d5-d4149554ad4e" providerId="ADAL" clId="{BA7969D7-89B4-479B-8079-E03B09C5410B}" dt="2023-11-27T09:27:47.249" v="1035" actId="478"/>
          <ac:picMkLst>
            <pc:docMk/>
            <pc:sldMk cId="4074614249" sldId="2047"/>
            <ac:picMk id="5" creationId="{98F57A4E-293F-3DC3-888A-7BDBF9A3DF5D}"/>
          </ac:picMkLst>
        </pc:picChg>
        <pc:picChg chg="add del mod">
          <ac:chgData name="Yoel Kortick" userId="167978f5-7f40-4909-85d5-d4149554ad4e" providerId="ADAL" clId="{BA7969D7-89B4-479B-8079-E03B09C5410B}" dt="2023-11-27T09:29:37.866" v="1053" actId="478"/>
          <ac:picMkLst>
            <pc:docMk/>
            <pc:sldMk cId="4074614249" sldId="2047"/>
            <ac:picMk id="8" creationId="{36F18469-8D54-2FDE-EF48-8B7EC4F3DA14}"/>
          </ac:picMkLst>
        </pc:picChg>
        <pc:picChg chg="add del mod">
          <ac:chgData name="Yoel Kortick" userId="167978f5-7f40-4909-85d5-d4149554ad4e" providerId="ADAL" clId="{BA7969D7-89B4-479B-8079-E03B09C5410B}" dt="2023-11-27T09:56:09.377" v="1571" actId="478"/>
          <ac:picMkLst>
            <pc:docMk/>
            <pc:sldMk cId="4074614249" sldId="2047"/>
            <ac:picMk id="10" creationId="{52784285-29AC-1CD7-CC2C-FAB1F96A0C4A}"/>
          </ac:picMkLst>
        </pc:picChg>
      </pc:sldChg>
      <pc:sldChg chg="addSp delSp modSp add mod">
        <pc:chgData name="Yoel Kortick" userId="167978f5-7f40-4909-85d5-d4149554ad4e" providerId="ADAL" clId="{BA7969D7-89B4-479B-8079-E03B09C5410B}" dt="2023-11-27T09:59:34.499" v="1723"/>
        <pc:sldMkLst>
          <pc:docMk/>
          <pc:sldMk cId="4202315657" sldId="2048"/>
        </pc:sldMkLst>
        <pc:spChg chg="mod">
          <ac:chgData name="Yoel Kortick" userId="167978f5-7f40-4909-85d5-d4149554ad4e" providerId="ADAL" clId="{BA7969D7-89B4-479B-8079-E03B09C5410B}" dt="2023-11-27T09:59:34.499" v="1723"/>
          <ac:spMkLst>
            <pc:docMk/>
            <pc:sldMk cId="4202315657" sldId="2048"/>
            <ac:spMk id="4" creationId="{2490F34D-A7E2-4EA9-8B1A-78371A1F1CD1}"/>
          </ac:spMkLst>
        </pc:spChg>
        <pc:spChg chg="del">
          <ac:chgData name="Yoel Kortick" userId="167978f5-7f40-4909-85d5-d4149554ad4e" providerId="ADAL" clId="{BA7969D7-89B4-479B-8079-E03B09C5410B}" dt="2023-11-27T08:11:09.682" v="364" actId="478"/>
          <ac:spMkLst>
            <pc:docMk/>
            <pc:sldMk cId="4202315657" sldId="2048"/>
            <ac:spMk id="6" creationId="{123FA553-385D-C606-3EF3-594E994D49FA}"/>
          </ac:spMkLst>
        </pc:spChg>
        <pc:spChg chg="add mod">
          <ac:chgData name="Yoel Kortick" userId="167978f5-7f40-4909-85d5-d4149554ad4e" providerId="ADAL" clId="{BA7969D7-89B4-479B-8079-E03B09C5410B}" dt="2023-11-27T08:13:06.362" v="384" actId="1076"/>
          <ac:spMkLst>
            <pc:docMk/>
            <pc:sldMk cId="4202315657" sldId="2048"/>
            <ac:spMk id="8" creationId="{4CC83FE6-8C0A-DFAB-45A0-D755BB2FD9E5}"/>
          </ac:spMkLst>
        </pc:spChg>
        <pc:spChg chg="add mod">
          <ac:chgData name="Yoel Kortick" userId="167978f5-7f40-4909-85d5-d4149554ad4e" providerId="ADAL" clId="{BA7969D7-89B4-479B-8079-E03B09C5410B}" dt="2023-11-27T09:31:53.993" v="1095" actId="14100"/>
          <ac:spMkLst>
            <pc:docMk/>
            <pc:sldMk cId="4202315657" sldId="2048"/>
            <ac:spMk id="11" creationId="{81A9D36E-DFFF-E23C-A808-EF509E34A753}"/>
          </ac:spMkLst>
        </pc:spChg>
        <pc:picChg chg="del">
          <ac:chgData name="Yoel Kortick" userId="167978f5-7f40-4909-85d5-d4149554ad4e" providerId="ADAL" clId="{BA7969D7-89B4-479B-8079-E03B09C5410B}" dt="2023-11-27T08:11:07.911" v="363" actId="478"/>
          <ac:picMkLst>
            <pc:docMk/>
            <pc:sldMk cId="4202315657" sldId="2048"/>
            <ac:picMk id="5" creationId="{98F57A4E-293F-3DC3-888A-7BDBF9A3DF5D}"/>
          </ac:picMkLst>
        </pc:picChg>
        <pc:picChg chg="add mod">
          <ac:chgData name="Yoel Kortick" userId="167978f5-7f40-4909-85d5-d4149554ad4e" providerId="ADAL" clId="{BA7969D7-89B4-479B-8079-E03B09C5410B}" dt="2023-11-27T08:11:52.356" v="369" actId="1076"/>
          <ac:picMkLst>
            <pc:docMk/>
            <pc:sldMk cId="4202315657" sldId="2048"/>
            <ac:picMk id="7" creationId="{4E3451D4-6F9A-D66B-3FE3-866BF22CE1CB}"/>
          </ac:picMkLst>
        </pc:picChg>
        <pc:picChg chg="add del mod">
          <ac:chgData name="Yoel Kortick" userId="167978f5-7f40-4909-85d5-d4149554ad4e" providerId="ADAL" clId="{BA7969D7-89B4-479B-8079-E03B09C5410B}" dt="2023-11-27T09:31:44.048" v="1090" actId="478"/>
          <ac:picMkLst>
            <pc:docMk/>
            <pc:sldMk cId="4202315657" sldId="2048"/>
            <ac:picMk id="10" creationId="{EC66E0BB-8E06-437A-AF2F-6AABDF0DBAB9}"/>
          </ac:picMkLst>
        </pc:picChg>
        <pc:picChg chg="add mod ord">
          <ac:chgData name="Yoel Kortick" userId="167978f5-7f40-4909-85d5-d4149554ad4e" providerId="ADAL" clId="{BA7969D7-89B4-479B-8079-E03B09C5410B}" dt="2023-11-27T09:31:56.214" v="1096" actId="208"/>
          <ac:picMkLst>
            <pc:docMk/>
            <pc:sldMk cId="4202315657" sldId="2048"/>
            <ac:picMk id="13" creationId="{56ECA5BC-EA45-96A9-1034-717A212D7F3E}"/>
          </ac:picMkLst>
        </pc:picChg>
      </pc:sldChg>
      <pc:sldChg chg="addSp delSp modSp add mod">
        <pc:chgData name="Yoel Kortick" userId="167978f5-7f40-4909-85d5-d4149554ad4e" providerId="ADAL" clId="{BA7969D7-89B4-479B-8079-E03B09C5410B}" dt="2023-11-27T10:04:25.209" v="1739" actId="14100"/>
        <pc:sldMkLst>
          <pc:docMk/>
          <pc:sldMk cId="2237949578" sldId="2049"/>
        </pc:sldMkLst>
        <pc:spChg chg="mod">
          <ac:chgData name="Yoel Kortick" userId="167978f5-7f40-4909-85d5-d4149554ad4e" providerId="ADAL" clId="{BA7969D7-89B4-479B-8079-E03B09C5410B}" dt="2023-11-27T10:04:25.209" v="1739" actId="14100"/>
          <ac:spMkLst>
            <pc:docMk/>
            <pc:sldMk cId="2237949578" sldId="2049"/>
            <ac:spMk id="4" creationId="{2490F34D-A7E2-4EA9-8B1A-78371A1F1CD1}"/>
          </ac:spMkLst>
        </pc:spChg>
        <pc:spChg chg="mod">
          <ac:chgData name="Yoel Kortick" userId="167978f5-7f40-4909-85d5-d4149554ad4e" providerId="ADAL" clId="{BA7969D7-89B4-479B-8079-E03B09C5410B}" dt="2023-11-27T08:14:29.156" v="495" actId="14100"/>
          <ac:spMkLst>
            <pc:docMk/>
            <pc:sldMk cId="2237949578" sldId="2049"/>
            <ac:spMk id="8" creationId="{4CC83FE6-8C0A-DFAB-45A0-D755BB2FD9E5}"/>
          </ac:spMkLst>
        </pc:spChg>
        <pc:spChg chg="mod">
          <ac:chgData name="Yoel Kortick" userId="167978f5-7f40-4909-85d5-d4149554ad4e" providerId="ADAL" clId="{BA7969D7-89B4-479B-8079-E03B09C5410B}" dt="2023-11-27T08:17:23.599" v="696" actId="14100"/>
          <ac:spMkLst>
            <pc:docMk/>
            <pc:sldMk cId="2237949578" sldId="2049"/>
            <ac:spMk id="11" creationId="{81A9D36E-DFFF-E23C-A808-EF509E34A753}"/>
          </ac:spMkLst>
        </pc:spChg>
        <pc:spChg chg="add mod">
          <ac:chgData name="Yoel Kortick" userId="167978f5-7f40-4909-85d5-d4149554ad4e" providerId="ADAL" clId="{BA7969D7-89B4-479B-8079-E03B09C5410B}" dt="2023-11-27T09:33:28.652" v="1119" actId="14100"/>
          <ac:spMkLst>
            <pc:docMk/>
            <pc:sldMk cId="2237949578" sldId="2049"/>
            <ac:spMk id="12" creationId="{C06A2533-2CB4-A1BE-E92B-31A4BAC3304A}"/>
          </ac:spMkLst>
        </pc:spChg>
        <pc:spChg chg="add mod">
          <ac:chgData name="Yoel Kortick" userId="167978f5-7f40-4909-85d5-d4149554ad4e" providerId="ADAL" clId="{BA7969D7-89B4-479B-8079-E03B09C5410B}" dt="2023-11-27T09:33:22.099" v="1115" actId="1036"/>
          <ac:spMkLst>
            <pc:docMk/>
            <pc:sldMk cId="2237949578" sldId="2049"/>
            <ac:spMk id="13" creationId="{7BBE1CDE-72CC-8868-173F-489BCB77AD27}"/>
          </ac:spMkLst>
        </pc:spChg>
        <pc:spChg chg="add mod">
          <ac:chgData name="Yoel Kortick" userId="167978f5-7f40-4909-85d5-d4149554ad4e" providerId="ADAL" clId="{BA7969D7-89B4-479B-8079-E03B09C5410B}" dt="2023-11-27T09:33:33.231" v="1125" actId="1035"/>
          <ac:spMkLst>
            <pc:docMk/>
            <pc:sldMk cId="2237949578" sldId="2049"/>
            <ac:spMk id="14" creationId="{843A918E-05F5-C95A-F106-3FBA555498BC}"/>
          </ac:spMkLst>
        </pc:spChg>
        <pc:picChg chg="add mod ord">
          <ac:chgData name="Yoel Kortick" userId="167978f5-7f40-4909-85d5-d4149554ad4e" providerId="ADAL" clId="{BA7969D7-89B4-479B-8079-E03B09C5410B}" dt="2023-11-27T08:16:37.021" v="660" actId="14100"/>
          <ac:picMkLst>
            <pc:docMk/>
            <pc:sldMk cId="2237949578" sldId="2049"/>
            <ac:picMk id="5" creationId="{BF9A11B8-22F6-AE93-1BE5-C0C22714004E}"/>
          </ac:picMkLst>
        </pc:picChg>
        <pc:picChg chg="del">
          <ac:chgData name="Yoel Kortick" userId="167978f5-7f40-4909-85d5-d4149554ad4e" providerId="ADAL" clId="{BA7969D7-89B4-479B-8079-E03B09C5410B}" dt="2023-11-27T08:13:24.377" v="475" actId="478"/>
          <ac:picMkLst>
            <pc:docMk/>
            <pc:sldMk cId="2237949578" sldId="2049"/>
            <ac:picMk id="7" creationId="{4E3451D4-6F9A-D66B-3FE3-866BF22CE1CB}"/>
          </ac:picMkLst>
        </pc:picChg>
        <pc:picChg chg="add del mod">
          <ac:chgData name="Yoel Kortick" userId="167978f5-7f40-4909-85d5-d4149554ad4e" providerId="ADAL" clId="{BA7969D7-89B4-479B-8079-E03B09C5410B}" dt="2023-11-27T09:33:05.650" v="1097" actId="478"/>
          <ac:picMkLst>
            <pc:docMk/>
            <pc:sldMk cId="2237949578" sldId="2049"/>
            <ac:picMk id="9" creationId="{140159C3-82A6-87F0-5728-E0724F9060A3}"/>
          </ac:picMkLst>
        </pc:picChg>
        <pc:picChg chg="del">
          <ac:chgData name="Yoel Kortick" userId="167978f5-7f40-4909-85d5-d4149554ad4e" providerId="ADAL" clId="{BA7969D7-89B4-479B-8079-E03B09C5410B}" dt="2023-11-27T08:13:23.445" v="474" actId="478"/>
          <ac:picMkLst>
            <pc:docMk/>
            <pc:sldMk cId="2237949578" sldId="2049"/>
            <ac:picMk id="10" creationId="{EC66E0BB-8E06-437A-AF2F-6AABDF0DBAB9}"/>
          </ac:picMkLst>
        </pc:picChg>
        <pc:picChg chg="add mod ord">
          <ac:chgData name="Yoel Kortick" userId="167978f5-7f40-4909-85d5-d4149554ad4e" providerId="ADAL" clId="{BA7969D7-89B4-479B-8079-E03B09C5410B}" dt="2023-11-27T09:33:35.954" v="1126" actId="208"/>
          <ac:picMkLst>
            <pc:docMk/>
            <pc:sldMk cId="2237949578" sldId="2049"/>
            <ac:picMk id="16" creationId="{3ABD2985-707E-6E1F-1F5D-6EB5535989F4}"/>
          </ac:picMkLst>
        </pc:picChg>
      </pc:sldChg>
      <pc:sldChg chg="addSp delSp modSp add mod">
        <pc:chgData name="Yoel Kortick" userId="167978f5-7f40-4909-85d5-d4149554ad4e" providerId="ADAL" clId="{BA7969D7-89B4-479B-8079-E03B09C5410B}" dt="2023-11-27T09:34:23.274" v="1133" actId="14100"/>
        <pc:sldMkLst>
          <pc:docMk/>
          <pc:sldMk cId="78790965" sldId="2050"/>
        </pc:sldMkLst>
        <pc:spChg chg="mod">
          <ac:chgData name="Yoel Kortick" userId="167978f5-7f40-4909-85d5-d4149554ad4e" providerId="ADAL" clId="{BA7969D7-89B4-479B-8079-E03B09C5410B}" dt="2023-11-27T08:18:52.991" v="747" actId="20577"/>
          <ac:spMkLst>
            <pc:docMk/>
            <pc:sldMk cId="78790965" sldId="2050"/>
            <ac:spMk id="4" creationId="{2490F34D-A7E2-4EA9-8B1A-78371A1F1CD1}"/>
          </ac:spMkLst>
        </pc:spChg>
        <pc:spChg chg="del">
          <ac:chgData name="Yoel Kortick" userId="167978f5-7f40-4909-85d5-d4149554ad4e" providerId="ADAL" clId="{BA7969D7-89B4-479B-8079-E03B09C5410B}" dt="2023-11-27T08:18:58.867" v="751" actId="478"/>
          <ac:spMkLst>
            <pc:docMk/>
            <pc:sldMk cId="78790965" sldId="2050"/>
            <ac:spMk id="8" creationId="{4CC83FE6-8C0A-DFAB-45A0-D755BB2FD9E5}"/>
          </ac:spMkLst>
        </pc:spChg>
        <pc:spChg chg="mod">
          <ac:chgData name="Yoel Kortick" userId="167978f5-7f40-4909-85d5-d4149554ad4e" providerId="ADAL" clId="{BA7969D7-89B4-479B-8079-E03B09C5410B}" dt="2023-11-27T09:34:23.274" v="1133" actId="14100"/>
          <ac:spMkLst>
            <pc:docMk/>
            <pc:sldMk cId="78790965" sldId="2050"/>
            <ac:spMk id="11" creationId="{81A9D36E-DFFF-E23C-A808-EF509E34A753}"/>
          </ac:spMkLst>
        </pc:spChg>
        <pc:spChg chg="del">
          <ac:chgData name="Yoel Kortick" userId="167978f5-7f40-4909-85d5-d4149554ad4e" providerId="ADAL" clId="{BA7969D7-89B4-479B-8079-E03B09C5410B}" dt="2023-11-27T08:18:55.913" v="748" actId="478"/>
          <ac:spMkLst>
            <pc:docMk/>
            <pc:sldMk cId="78790965" sldId="2050"/>
            <ac:spMk id="12" creationId="{C06A2533-2CB4-A1BE-E92B-31A4BAC3304A}"/>
          </ac:spMkLst>
        </pc:spChg>
        <pc:spChg chg="del">
          <ac:chgData name="Yoel Kortick" userId="167978f5-7f40-4909-85d5-d4149554ad4e" providerId="ADAL" clId="{BA7969D7-89B4-479B-8079-E03B09C5410B}" dt="2023-11-27T08:18:56.853" v="749" actId="478"/>
          <ac:spMkLst>
            <pc:docMk/>
            <pc:sldMk cId="78790965" sldId="2050"/>
            <ac:spMk id="13" creationId="{7BBE1CDE-72CC-8868-173F-489BCB77AD27}"/>
          </ac:spMkLst>
        </pc:spChg>
        <pc:spChg chg="del">
          <ac:chgData name="Yoel Kortick" userId="167978f5-7f40-4909-85d5-d4149554ad4e" providerId="ADAL" clId="{BA7969D7-89B4-479B-8079-E03B09C5410B}" dt="2023-11-27T08:18:57.744" v="750" actId="478"/>
          <ac:spMkLst>
            <pc:docMk/>
            <pc:sldMk cId="78790965" sldId="2050"/>
            <ac:spMk id="14" creationId="{843A918E-05F5-C95A-F106-3FBA555498BC}"/>
          </ac:spMkLst>
        </pc:spChg>
        <pc:picChg chg="del">
          <ac:chgData name="Yoel Kortick" userId="167978f5-7f40-4909-85d5-d4149554ad4e" providerId="ADAL" clId="{BA7969D7-89B4-479B-8079-E03B09C5410B}" dt="2023-11-27T08:18:29.104" v="707" actId="478"/>
          <ac:picMkLst>
            <pc:docMk/>
            <pc:sldMk cId="78790965" sldId="2050"/>
            <ac:picMk id="5" creationId="{BF9A11B8-22F6-AE93-1BE5-C0C22714004E}"/>
          </ac:picMkLst>
        </pc:picChg>
        <pc:picChg chg="add del">
          <ac:chgData name="Yoel Kortick" userId="167978f5-7f40-4909-85d5-d4149554ad4e" providerId="ADAL" clId="{BA7969D7-89B4-479B-8079-E03B09C5410B}" dt="2023-11-27T08:18:39.003" v="726" actId="22"/>
          <ac:picMkLst>
            <pc:docMk/>
            <pc:sldMk cId="78790965" sldId="2050"/>
            <ac:picMk id="6" creationId="{7685E3CC-33BA-221A-C063-08A795C448F1}"/>
          </ac:picMkLst>
        </pc:picChg>
        <pc:picChg chg="del">
          <ac:chgData name="Yoel Kortick" userId="167978f5-7f40-4909-85d5-d4149554ad4e" providerId="ADAL" clId="{BA7969D7-89B4-479B-8079-E03B09C5410B}" dt="2023-11-27T08:18:29.979" v="708" actId="478"/>
          <ac:picMkLst>
            <pc:docMk/>
            <pc:sldMk cId="78790965" sldId="2050"/>
            <ac:picMk id="9" creationId="{140159C3-82A6-87F0-5728-E0724F9060A3}"/>
          </ac:picMkLst>
        </pc:picChg>
        <pc:picChg chg="add del mod ord">
          <ac:chgData name="Yoel Kortick" userId="167978f5-7f40-4909-85d5-d4149554ad4e" providerId="ADAL" clId="{BA7969D7-89B4-479B-8079-E03B09C5410B}" dt="2023-11-27T09:34:09.197" v="1127" actId="478"/>
          <ac:picMkLst>
            <pc:docMk/>
            <pc:sldMk cId="78790965" sldId="2050"/>
            <ac:picMk id="10" creationId="{2F2F8587-2C4A-AFD6-5E48-3E6409E22671}"/>
          </ac:picMkLst>
        </pc:picChg>
        <pc:picChg chg="add mod ord">
          <ac:chgData name="Yoel Kortick" userId="167978f5-7f40-4909-85d5-d4149554ad4e" providerId="ADAL" clId="{BA7969D7-89B4-479B-8079-E03B09C5410B}" dt="2023-11-27T09:34:15.394" v="1131" actId="167"/>
          <ac:picMkLst>
            <pc:docMk/>
            <pc:sldMk cId="78790965" sldId="2050"/>
            <ac:picMk id="16" creationId="{166F9E35-0C58-BB72-F60A-A503FE73266A}"/>
          </ac:picMkLst>
        </pc:picChg>
      </pc:sldChg>
      <pc:sldChg chg="addSp delSp modSp add mod">
        <pc:chgData name="Yoel Kortick" userId="167978f5-7f40-4909-85d5-d4149554ad4e" providerId="ADAL" clId="{BA7969D7-89B4-479B-8079-E03B09C5410B}" dt="2023-11-27T09:40:13.578" v="1203" actId="1037"/>
        <pc:sldMkLst>
          <pc:docMk/>
          <pc:sldMk cId="809612959" sldId="2051"/>
        </pc:sldMkLst>
        <pc:spChg chg="mod">
          <ac:chgData name="Yoel Kortick" userId="167978f5-7f40-4909-85d5-d4149554ad4e" providerId="ADAL" clId="{BA7969D7-89B4-479B-8079-E03B09C5410B}" dt="2023-11-27T08:19:51.001" v="898" actId="6549"/>
          <ac:spMkLst>
            <pc:docMk/>
            <pc:sldMk cId="809612959" sldId="2051"/>
            <ac:spMk id="4" creationId="{2490F34D-A7E2-4EA9-8B1A-78371A1F1CD1}"/>
          </ac:spMkLst>
        </pc:spChg>
        <pc:spChg chg="add mod">
          <ac:chgData name="Yoel Kortick" userId="167978f5-7f40-4909-85d5-d4149554ad4e" providerId="ADAL" clId="{BA7969D7-89B4-479B-8079-E03B09C5410B}" dt="2023-11-27T09:39:07.807" v="1142" actId="1076"/>
          <ac:spMkLst>
            <pc:docMk/>
            <pc:sldMk cId="809612959" sldId="2051"/>
            <ac:spMk id="6" creationId="{356D74C9-837D-AA5C-A07E-383A5DDA3002}"/>
          </ac:spMkLst>
        </pc:spChg>
        <pc:spChg chg="add mod">
          <ac:chgData name="Yoel Kortick" userId="167978f5-7f40-4909-85d5-d4149554ad4e" providerId="ADAL" clId="{BA7969D7-89B4-479B-8079-E03B09C5410B}" dt="2023-11-27T09:39:56.268" v="1197" actId="208"/>
          <ac:spMkLst>
            <pc:docMk/>
            <pc:sldMk cId="809612959" sldId="2051"/>
            <ac:spMk id="9" creationId="{49661F47-8DE4-54E9-784C-97B3422E1578}"/>
          </ac:spMkLst>
        </pc:spChg>
        <pc:spChg chg="mod">
          <ac:chgData name="Yoel Kortick" userId="167978f5-7f40-4909-85d5-d4149554ad4e" providerId="ADAL" clId="{BA7969D7-89B4-479B-8079-E03B09C5410B}" dt="2023-11-27T09:39:14.605" v="1146" actId="1035"/>
          <ac:spMkLst>
            <pc:docMk/>
            <pc:sldMk cId="809612959" sldId="2051"/>
            <ac:spMk id="11" creationId="{81A9D36E-DFFF-E23C-A808-EF509E34A753}"/>
          </ac:spMkLst>
        </pc:spChg>
        <pc:picChg chg="add del mod ord">
          <ac:chgData name="Yoel Kortick" userId="167978f5-7f40-4909-85d5-d4149554ad4e" providerId="ADAL" clId="{BA7969D7-89B4-479B-8079-E03B09C5410B}" dt="2023-11-27T09:38:53.562" v="1134" actId="478"/>
          <ac:picMkLst>
            <pc:docMk/>
            <pc:sldMk cId="809612959" sldId="2051"/>
            <ac:picMk id="5" creationId="{6C33D54E-5227-FE1F-B310-E236EAE4C781}"/>
          </ac:picMkLst>
        </pc:picChg>
        <pc:picChg chg="add mod ord">
          <ac:chgData name="Yoel Kortick" userId="167978f5-7f40-4909-85d5-d4149554ad4e" providerId="ADAL" clId="{BA7969D7-89B4-479B-8079-E03B09C5410B}" dt="2023-11-27T09:39:04.666" v="1141" actId="167"/>
          <ac:picMkLst>
            <pc:docMk/>
            <pc:sldMk cId="809612959" sldId="2051"/>
            <ac:picMk id="8" creationId="{4F04ED72-B032-7293-BFA8-BD1CCAE5CF25}"/>
          </ac:picMkLst>
        </pc:picChg>
        <pc:picChg chg="del">
          <ac:chgData name="Yoel Kortick" userId="167978f5-7f40-4909-85d5-d4149554ad4e" providerId="ADAL" clId="{BA7969D7-89B4-479B-8079-E03B09C5410B}" dt="2023-11-27T08:19:54.007" v="899" actId="478"/>
          <ac:picMkLst>
            <pc:docMk/>
            <pc:sldMk cId="809612959" sldId="2051"/>
            <ac:picMk id="10" creationId="{2F2F8587-2C4A-AFD6-5E48-3E6409E22671}"/>
          </ac:picMkLst>
        </pc:picChg>
        <pc:cxnChg chg="add">
          <ac:chgData name="Yoel Kortick" userId="167978f5-7f40-4909-85d5-d4149554ad4e" providerId="ADAL" clId="{BA7969D7-89B4-479B-8079-E03B09C5410B}" dt="2023-11-27T09:40:02.666" v="1198" actId="11529"/>
          <ac:cxnSpMkLst>
            <pc:docMk/>
            <pc:sldMk cId="809612959" sldId="2051"/>
            <ac:cxnSpMk id="13" creationId="{5AD5B63C-F714-FEAB-39F7-0BF4B091D1C7}"/>
          </ac:cxnSpMkLst>
        </pc:cxnChg>
        <pc:cxnChg chg="add mod">
          <ac:chgData name="Yoel Kortick" userId="167978f5-7f40-4909-85d5-d4149554ad4e" providerId="ADAL" clId="{BA7969D7-89B4-479B-8079-E03B09C5410B}" dt="2023-11-27T09:40:13.578" v="1203" actId="1037"/>
          <ac:cxnSpMkLst>
            <pc:docMk/>
            <pc:sldMk cId="809612959" sldId="2051"/>
            <ac:cxnSpMk id="14" creationId="{9EBD76F0-F239-B569-6D91-AE7351861F43}"/>
          </ac:cxnSpMkLst>
        </pc:cxnChg>
      </pc:sldChg>
      <pc:sldChg chg="addSp delSp modSp add mod">
        <pc:chgData name="Yoel Kortick" userId="167978f5-7f40-4909-85d5-d4149554ad4e" providerId="ADAL" clId="{BA7969D7-89B4-479B-8079-E03B09C5410B}" dt="2023-11-27T09:59:34.499" v="1723"/>
        <pc:sldMkLst>
          <pc:docMk/>
          <pc:sldMk cId="950464599" sldId="2052"/>
        </pc:sldMkLst>
        <pc:spChg chg="mod">
          <ac:chgData name="Yoel Kortick" userId="167978f5-7f40-4909-85d5-d4149554ad4e" providerId="ADAL" clId="{BA7969D7-89B4-479B-8079-E03B09C5410B}" dt="2023-11-27T08:22:10.540" v="995" actId="20577"/>
          <ac:spMkLst>
            <pc:docMk/>
            <pc:sldMk cId="950464599" sldId="2052"/>
            <ac:spMk id="4" creationId="{2490F34D-A7E2-4EA9-8B1A-78371A1F1CD1}"/>
          </ac:spMkLst>
        </pc:spChg>
        <pc:spChg chg="del">
          <ac:chgData name="Yoel Kortick" userId="167978f5-7f40-4909-85d5-d4149554ad4e" providerId="ADAL" clId="{BA7969D7-89B4-479B-8079-E03B09C5410B}" dt="2023-11-27T08:22:28.041" v="1003" actId="478"/>
          <ac:spMkLst>
            <pc:docMk/>
            <pc:sldMk cId="950464599" sldId="2052"/>
            <ac:spMk id="6" creationId="{356D74C9-837D-AA5C-A07E-383A5DDA3002}"/>
          </ac:spMkLst>
        </pc:spChg>
        <pc:spChg chg="mod">
          <ac:chgData name="Yoel Kortick" userId="167978f5-7f40-4909-85d5-d4149554ad4e" providerId="ADAL" clId="{BA7969D7-89B4-479B-8079-E03B09C5410B}" dt="2023-11-27T09:41:12.540" v="1213" actId="1076"/>
          <ac:spMkLst>
            <pc:docMk/>
            <pc:sldMk cId="950464599" sldId="2052"/>
            <ac:spMk id="11" creationId="{81A9D36E-DFFF-E23C-A808-EF509E34A753}"/>
          </ac:spMkLst>
        </pc:spChg>
        <pc:spChg chg="add mod">
          <ac:chgData name="Yoel Kortick" userId="167978f5-7f40-4909-85d5-d4149554ad4e" providerId="ADAL" clId="{BA7969D7-89B4-479B-8079-E03B09C5410B}" dt="2023-11-27T09:41:38.758" v="1218" actId="14100"/>
          <ac:spMkLst>
            <pc:docMk/>
            <pc:sldMk cId="950464599" sldId="2052"/>
            <ac:spMk id="13" creationId="{15CE4ADE-7084-E6D6-1695-CBC44AF600FE}"/>
          </ac:spMkLst>
        </pc:spChg>
        <pc:spChg chg="add mod">
          <ac:chgData name="Yoel Kortick" userId="167978f5-7f40-4909-85d5-d4149554ad4e" providerId="ADAL" clId="{BA7969D7-89B4-479B-8079-E03B09C5410B}" dt="2023-11-27T09:59:34.499" v="1723"/>
          <ac:spMkLst>
            <pc:docMk/>
            <pc:sldMk cId="950464599" sldId="2052"/>
            <ac:spMk id="14" creationId="{C2C74CCE-1CEB-383F-0AE5-F28164CC8AAD}"/>
          </ac:spMkLst>
        </pc:spChg>
        <pc:picChg chg="del">
          <ac:chgData name="Yoel Kortick" userId="167978f5-7f40-4909-85d5-d4149554ad4e" providerId="ADAL" clId="{BA7969D7-89B4-479B-8079-E03B09C5410B}" dt="2023-11-27T08:22:12.562" v="996" actId="478"/>
          <ac:picMkLst>
            <pc:docMk/>
            <pc:sldMk cId="950464599" sldId="2052"/>
            <ac:picMk id="5" creationId="{6C33D54E-5227-FE1F-B310-E236EAE4C781}"/>
          </ac:picMkLst>
        </pc:picChg>
        <pc:picChg chg="add del mod ord">
          <ac:chgData name="Yoel Kortick" userId="167978f5-7f40-4909-85d5-d4149554ad4e" providerId="ADAL" clId="{BA7969D7-89B4-479B-8079-E03B09C5410B}" dt="2023-11-27T09:40:45.434" v="1204" actId="478"/>
          <ac:picMkLst>
            <pc:docMk/>
            <pc:sldMk cId="950464599" sldId="2052"/>
            <ac:picMk id="7" creationId="{39BE7BF2-22F6-A1A9-D195-48005A55417B}"/>
          </ac:picMkLst>
        </pc:picChg>
        <pc:picChg chg="add del">
          <ac:chgData name="Yoel Kortick" userId="167978f5-7f40-4909-85d5-d4149554ad4e" providerId="ADAL" clId="{BA7969D7-89B4-479B-8079-E03B09C5410B}" dt="2023-11-27T09:40:47.454" v="1206" actId="22"/>
          <ac:picMkLst>
            <pc:docMk/>
            <pc:sldMk cId="950464599" sldId="2052"/>
            <ac:picMk id="9" creationId="{15202BA7-8715-43EB-D59D-7B614BF481A3}"/>
          </ac:picMkLst>
        </pc:picChg>
        <pc:picChg chg="add mod ord">
          <ac:chgData name="Yoel Kortick" userId="167978f5-7f40-4909-85d5-d4149554ad4e" providerId="ADAL" clId="{BA7969D7-89B4-479B-8079-E03B09C5410B}" dt="2023-11-27T09:41:17.807" v="1214" actId="208"/>
          <ac:picMkLst>
            <pc:docMk/>
            <pc:sldMk cId="950464599" sldId="2052"/>
            <ac:picMk id="12" creationId="{6F58E0FD-8D88-C2BC-A44D-03DD4E5D15FA}"/>
          </ac:picMkLst>
        </pc:picChg>
        <pc:cxnChg chg="add del mod">
          <ac:chgData name="Yoel Kortick" userId="167978f5-7f40-4909-85d5-d4149554ad4e" providerId="ADAL" clId="{BA7969D7-89B4-479B-8079-E03B09C5410B}" dt="2023-11-27T09:42:01.807" v="1250" actId="14100"/>
          <ac:cxnSpMkLst>
            <pc:docMk/>
            <pc:sldMk cId="950464599" sldId="2052"/>
            <ac:cxnSpMk id="15" creationId="{27FE2469-E045-77A9-D1A8-C7F6926ACA88}"/>
          </ac:cxnSpMkLst>
        </pc:cxnChg>
        <pc:cxnChg chg="add del mod">
          <ac:chgData name="Yoel Kortick" userId="167978f5-7f40-4909-85d5-d4149554ad4e" providerId="ADAL" clId="{BA7969D7-89B4-479B-8079-E03B09C5410B}" dt="2023-11-27T09:41:58.201" v="1248" actId="478"/>
          <ac:cxnSpMkLst>
            <pc:docMk/>
            <pc:sldMk cId="950464599" sldId="2052"/>
            <ac:cxnSpMk id="16" creationId="{C6322014-4611-5BA3-DDC1-EF93452434B7}"/>
          </ac:cxnSpMkLst>
        </pc:cxnChg>
      </pc:sldChg>
      <pc:sldChg chg="addSp delSp modSp add mod">
        <pc:chgData name="Yoel Kortick" userId="167978f5-7f40-4909-85d5-d4149554ad4e" providerId="ADAL" clId="{BA7969D7-89B4-479B-8079-E03B09C5410B}" dt="2023-11-27T09:59:34.499" v="1723"/>
        <pc:sldMkLst>
          <pc:docMk/>
          <pc:sldMk cId="866617019" sldId="2053"/>
        </pc:sldMkLst>
        <pc:spChg chg="mod">
          <ac:chgData name="Yoel Kortick" userId="167978f5-7f40-4909-85d5-d4149554ad4e" providerId="ADAL" clId="{BA7969D7-89B4-479B-8079-E03B09C5410B}" dt="2023-11-27T08:23:02.159" v="1022" actId="20577"/>
          <ac:spMkLst>
            <pc:docMk/>
            <pc:sldMk cId="866617019" sldId="2053"/>
            <ac:spMk id="4" creationId="{2490F34D-A7E2-4EA9-8B1A-78371A1F1CD1}"/>
          </ac:spMkLst>
        </pc:spChg>
        <pc:spChg chg="add del mod">
          <ac:chgData name="Yoel Kortick" userId="167978f5-7f40-4909-85d5-d4149554ad4e" providerId="ADAL" clId="{BA7969D7-89B4-479B-8079-E03B09C5410B}" dt="2023-11-27T09:42:50.446" v="1259" actId="478"/>
          <ac:spMkLst>
            <pc:docMk/>
            <pc:sldMk cId="866617019" sldId="2053"/>
            <ac:spMk id="6" creationId="{4572F5C8-492B-00C5-2814-33DBBA50EAC2}"/>
          </ac:spMkLst>
        </pc:spChg>
        <pc:spChg chg="add mod">
          <ac:chgData name="Yoel Kortick" userId="167978f5-7f40-4909-85d5-d4149554ad4e" providerId="ADAL" clId="{BA7969D7-89B4-479B-8079-E03B09C5410B}" dt="2023-11-27T09:59:34.499" v="1723"/>
          <ac:spMkLst>
            <pc:docMk/>
            <pc:sldMk cId="866617019" sldId="2053"/>
            <ac:spMk id="10" creationId="{7664F386-F500-66B1-8A25-3CB5719AFC9C}"/>
          </ac:spMkLst>
        </pc:spChg>
        <pc:spChg chg="mod">
          <ac:chgData name="Yoel Kortick" userId="167978f5-7f40-4909-85d5-d4149554ad4e" providerId="ADAL" clId="{BA7969D7-89B4-479B-8079-E03B09C5410B}" dt="2023-11-27T09:42:47.139" v="1258" actId="1076"/>
          <ac:spMkLst>
            <pc:docMk/>
            <pc:sldMk cId="866617019" sldId="2053"/>
            <ac:spMk id="11" creationId="{81A9D36E-DFFF-E23C-A808-EF509E34A753}"/>
          </ac:spMkLst>
        </pc:spChg>
        <pc:picChg chg="add del mod ord">
          <ac:chgData name="Yoel Kortick" userId="167978f5-7f40-4909-85d5-d4149554ad4e" providerId="ADAL" clId="{BA7969D7-89B4-479B-8079-E03B09C5410B}" dt="2023-11-27T09:42:32.452" v="1251" actId="478"/>
          <ac:picMkLst>
            <pc:docMk/>
            <pc:sldMk cId="866617019" sldId="2053"/>
            <ac:picMk id="5" creationId="{FE6A294A-F3BD-EB08-0C7B-F6C0D6A14D5A}"/>
          </ac:picMkLst>
        </pc:picChg>
        <pc:picChg chg="del">
          <ac:chgData name="Yoel Kortick" userId="167978f5-7f40-4909-85d5-d4149554ad4e" providerId="ADAL" clId="{BA7969D7-89B4-479B-8079-E03B09C5410B}" dt="2023-11-27T08:23:04.575" v="1023" actId="478"/>
          <ac:picMkLst>
            <pc:docMk/>
            <pc:sldMk cId="866617019" sldId="2053"/>
            <ac:picMk id="7" creationId="{39BE7BF2-22F6-A1A9-D195-48005A55417B}"/>
          </ac:picMkLst>
        </pc:picChg>
        <pc:picChg chg="add mod ord">
          <ac:chgData name="Yoel Kortick" userId="167978f5-7f40-4909-85d5-d4149554ad4e" providerId="ADAL" clId="{BA7969D7-89B4-479B-8079-E03B09C5410B}" dt="2023-11-27T09:43:15.186" v="1263" actId="167"/>
          <ac:picMkLst>
            <pc:docMk/>
            <pc:sldMk cId="866617019" sldId="2053"/>
            <ac:picMk id="9" creationId="{6A3200A6-45AF-0BCF-C850-498E4BB17CFA}"/>
          </ac:picMkLst>
        </pc:picChg>
        <pc:cxnChg chg="add mod">
          <ac:chgData name="Yoel Kortick" userId="167978f5-7f40-4909-85d5-d4149554ad4e" providerId="ADAL" clId="{BA7969D7-89B4-479B-8079-E03B09C5410B}" dt="2023-11-27T09:44:59.739" v="1327" actId="14100"/>
          <ac:cxnSpMkLst>
            <pc:docMk/>
            <pc:sldMk cId="866617019" sldId="2053"/>
            <ac:cxnSpMk id="12" creationId="{C45B8918-A0E6-E361-1502-CA9F5E6429EF}"/>
          </ac:cxnSpMkLst>
        </pc:cxnChg>
      </pc:sldChg>
      <pc:sldChg chg="addSp delSp modSp add mod">
        <pc:chgData name="Yoel Kortick" userId="167978f5-7f40-4909-85d5-d4149554ad4e" providerId="ADAL" clId="{BA7969D7-89B4-479B-8079-E03B09C5410B}" dt="2023-11-27T09:59:34.499" v="1723"/>
        <pc:sldMkLst>
          <pc:docMk/>
          <pc:sldMk cId="3809573223" sldId="2054"/>
        </pc:sldMkLst>
        <pc:spChg chg="mod">
          <ac:chgData name="Yoel Kortick" userId="167978f5-7f40-4909-85d5-d4149554ad4e" providerId="ADAL" clId="{BA7969D7-89B4-479B-8079-E03B09C5410B}" dt="2023-11-27T09:46:30.234" v="1344"/>
          <ac:spMkLst>
            <pc:docMk/>
            <pc:sldMk cId="3809573223" sldId="2054"/>
            <ac:spMk id="3" creationId="{4FC18B40-6547-41EC-8A0E-1C8F40E0A42F}"/>
          </ac:spMkLst>
        </pc:spChg>
        <pc:spChg chg="mod">
          <ac:chgData name="Yoel Kortick" userId="167978f5-7f40-4909-85d5-d4149554ad4e" providerId="ADAL" clId="{BA7969D7-89B4-479B-8079-E03B09C5410B}" dt="2023-11-27T09:48:14.140" v="1354" actId="14100"/>
          <ac:spMkLst>
            <pc:docMk/>
            <pc:sldMk cId="3809573223" sldId="2054"/>
            <ac:spMk id="5" creationId="{C116341A-F81D-8FDC-DCD9-B8423A27A9FA}"/>
          </ac:spMkLst>
        </pc:spChg>
        <pc:spChg chg="mod">
          <ac:chgData name="Yoel Kortick" userId="167978f5-7f40-4909-85d5-d4149554ad4e" providerId="ADAL" clId="{BA7969D7-89B4-479B-8079-E03B09C5410B}" dt="2023-11-27T09:59:34.499" v="1723"/>
          <ac:spMkLst>
            <pc:docMk/>
            <pc:sldMk cId="3809573223" sldId="2054"/>
            <ac:spMk id="10" creationId="{19E9D55E-0049-4072-9DC2-48193A586191}"/>
          </ac:spMkLst>
        </pc:spChg>
        <pc:picChg chg="add mod ord">
          <ac:chgData name="Yoel Kortick" userId="167978f5-7f40-4909-85d5-d4149554ad4e" providerId="ADAL" clId="{BA7969D7-89B4-479B-8079-E03B09C5410B}" dt="2023-11-27T09:48:02.983" v="1352" actId="208"/>
          <ac:picMkLst>
            <pc:docMk/>
            <pc:sldMk cId="3809573223" sldId="2054"/>
            <ac:picMk id="4" creationId="{4E98DF4F-1FE0-B0E9-3CB4-0EBFC1D953CB}"/>
          </ac:picMkLst>
        </pc:picChg>
        <pc:picChg chg="del">
          <ac:chgData name="Yoel Kortick" userId="167978f5-7f40-4909-85d5-d4149554ad4e" providerId="ADAL" clId="{BA7969D7-89B4-479B-8079-E03B09C5410B}" dt="2023-11-27T09:47:56.623" v="1348" actId="478"/>
          <ac:picMkLst>
            <pc:docMk/>
            <pc:sldMk cId="3809573223" sldId="2054"/>
            <ac:picMk id="7" creationId="{BD2D06A9-E0CA-E007-0CC3-CA0C5E2E966D}"/>
          </ac:picMkLst>
        </pc:picChg>
      </pc:sldChg>
      <pc:sldChg chg="add del">
        <pc:chgData name="Yoel Kortick" userId="167978f5-7f40-4909-85d5-d4149554ad4e" providerId="ADAL" clId="{BA7969D7-89B4-479B-8079-E03B09C5410B}" dt="2023-11-27T09:46:18.584" v="1342" actId="47"/>
        <pc:sldMkLst>
          <pc:docMk/>
          <pc:sldMk cId="3834578857" sldId="2054"/>
        </pc:sldMkLst>
      </pc:sldChg>
      <pc:sldChg chg="addSp delSp modSp add mod">
        <pc:chgData name="Yoel Kortick" userId="167978f5-7f40-4909-85d5-d4149554ad4e" providerId="ADAL" clId="{BA7969D7-89B4-479B-8079-E03B09C5410B}" dt="2023-11-27T09:59:34.499" v="1723"/>
        <pc:sldMkLst>
          <pc:docMk/>
          <pc:sldMk cId="938792959" sldId="2055"/>
        </pc:sldMkLst>
        <pc:spChg chg="mod">
          <ac:chgData name="Yoel Kortick" userId="167978f5-7f40-4909-85d5-d4149554ad4e" providerId="ADAL" clId="{BA7969D7-89B4-479B-8079-E03B09C5410B}" dt="2023-11-27T09:46:33.441" v="1345"/>
          <ac:spMkLst>
            <pc:docMk/>
            <pc:sldMk cId="938792959" sldId="2055"/>
            <ac:spMk id="3" creationId="{4FC18B40-6547-41EC-8A0E-1C8F40E0A42F}"/>
          </ac:spMkLst>
        </pc:spChg>
        <pc:spChg chg="mod">
          <ac:chgData name="Yoel Kortick" userId="167978f5-7f40-4909-85d5-d4149554ad4e" providerId="ADAL" clId="{BA7969D7-89B4-479B-8079-E03B09C5410B}" dt="2023-11-27T09:49:35.031" v="1359" actId="14100"/>
          <ac:spMkLst>
            <pc:docMk/>
            <pc:sldMk cId="938792959" sldId="2055"/>
            <ac:spMk id="5" creationId="{C116341A-F81D-8FDC-DCD9-B8423A27A9FA}"/>
          </ac:spMkLst>
        </pc:spChg>
        <pc:spChg chg="mod">
          <ac:chgData name="Yoel Kortick" userId="167978f5-7f40-4909-85d5-d4149554ad4e" providerId="ADAL" clId="{BA7969D7-89B4-479B-8079-E03B09C5410B}" dt="2023-11-27T09:59:34.499" v="1723"/>
          <ac:spMkLst>
            <pc:docMk/>
            <pc:sldMk cId="938792959" sldId="2055"/>
            <ac:spMk id="10" creationId="{19E9D55E-0049-4072-9DC2-48193A586191}"/>
          </ac:spMkLst>
        </pc:spChg>
        <pc:picChg chg="del">
          <ac:chgData name="Yoel Kortick" userId="167978f5-7f40-4909-85d5-d4149554ad4e" providerId="ADAL" clId="{BA7969D7-89B4-479B-8079-E03B09C5410B}" dt="2023-11-27T09:49:23.504" v="1355" actId="478"/>
          <ac:picMkLst>
            <pc:docMk/>
            <pc:sldMk cId="938792959" sldId="2055"/>
            <ac:picMk id="4" creationId="{5776B4F1-3C4D-1CF6-F52C-B7454B81C6A2}"/>
          </ac:picMkLst>
        </pc:picChg>
        <pc:picChg chg="add mod ord">
          <ac:chgData name="Yoel Kortick" userId="167978f5-7f40-4909-85d5-d4149554ad4e" providerId="ADAL" clId="{BA7969D7-89B4-479B-8079-E03B09C5410B}" dt="2023-11-27T09:49:37.118" v="1360" actId="208"/>
          <ac:picMkLst>
            <pc:docMk/>
            <pc:sldMk cId="938792959" sldId="2055"/>
            <ac:picMk id="6" creationId="{CA1E8F95-93EC-9B24-E2A5-D3E58737EBBE}"/>
          </ac:picMkLst>
        </pc:picChg>
      </pc:sldChg>
      <pc:sldChg chg="addSp delSp modSp add mod">
        <pc:chgData name="Yoel Kortick" userId="167978f5-7f40-4909-85d5-d4149554ad4e" providerId="ADAL" clId="{BA7969D7-89B4-479B-8079-E03B09C5410B}" dt="2023-11-27T09:59:34.499" v="1723"/>
        <pc:sldMkLst>
          <pc:docMk/>
          <pc:sldMk cId="2398238334" sldId="2056"/>
        </pc:sldMkLst>
        <pc:spChg chg="mod">
          <ac:chgData name="Yoel Kortick" userId="167978f5-7f40-4909-85d5-d4149554ad4e" providerId="ADAL" clId="{BA7969D7-89B4-479B-8079-E03B09C5410B}" dt="2023-11-27T09:46:36.696" v="1346"/>
          <ac:spMkLst>
            <pc:docMk/>
            <pc:sldMk cId="2398238334" sldId="2056"/>
            <ac:spMk id="3" creationId="{4FC18B40-6547-41EC-8A0E-1C8F40E0A42F}"/>
          </ac:spMkLst>
        </pc:spChg>
        <pc:spChg chg="mod">
          <ac:chgData name="Yoel Kortick" userId="167978f5-7f40-4909-85d5-d4149554ad4e" providerId="ADAL" clId="{BA7969D7-89B4-479B-8079-E03B09C5410B}" dt="2023-11-27T09:53:51.381" v="1552" actId="14100"/>
          <ac:spMkLst>
            <pc:docMk/>
            <pc:sldMk cId="2398238334" sldId="2056"/>
            <ac:spMk id="5" creationId="{C116341A-F81D-8FDC-DCD9-B8423A27A9FA}"/>
          </ac:spMkLst>
        </pc:spChg>
        <pc:spChg chg="mod">
          <ac:chgData name="Yoel Kortick" userId="167978f5-7f40-4909-85d5-d4149554ad4e" providerId="ADAL" clId="{BA7969D7-89B4-479B-8079-E03B09C5410B}" dt="2023-11-27T09:59:34.499" v="1723"/>
          <ac:spMkLst>
            <pc:docMk/>
            <pc:sldMk cId="2398238334" sldId="2056"/>
            <ac:spMk id="10" creationId="{19E9D55E-0049-4072-9DC2-48193A586191}"/>
          </ac:spMkLst>
        </pc:spChg>
        <pc:picChg chg="add mod ord">
          <ac:chgData name="Yoel Kortick" userId="167978f5-7f40-4909-85d5-d4149554ad4e" providerId="ADAL" clId="{BA7969D7-89B4-479B-8079-E03B09C5410B}" dt="2023-11-27T09:53:53.102" v="1553" actId="208"/>
          <ac:picMkLst>
            <pc:docMk/>
            <pc:sldMk cId="2398238334" sldId="2056"/>
            <ac:picMk id="4" creationId="{190EFD64-FBFC-47A8-2DE1-038C9AFB9965}"/>
          </ac:picMkLst>
        </pc:picChg>
        <pc:picChg chg="del">
          <ac:chgData name="Yoel Kortick" userId="167978f5-7f40-4909-85d5-d4149554ad4e" providerId="ADAL" clId="{BA7969D7-89B4-479B-8079-E03B09C5410B}" dt="2023-11-27T09:51:59.761" v="1361" actId="478"/>
          <ac:picMkLst>
            <pc:docMk/>
            <pc:sldMk cId="2398238334" sldId="2056"/>
            <ac:picMk id="6" creationId="{159DA54F-E7AA-C0DB-8A58-2A4338253539}"/>
          </ac:picMkLst>
        </pc:picChg>
      </pc:sldChg>
      <pc:sldChg chg="addSp delSp modSp add mod">
        <pc:chgData name="Yoel Kortick" userId="167978f5-7f40-4909-85d5-d4149554ad4e" providerId="ADAL" clId="{BA7969D7-89B4-479B-8079-E03B09C5410B}" dt="2023-11-27T09:55:50.769" v="1568" actId="208"/>
        <pc:sldMkLst>
          <pc:docMk/>
          <pc:sldMk cId="3024022155" sldId="2057"/>
        </pc:sldMkLst>
        <pc:spChg chg="mod">
          <ac:chgData name="Yoel Kortick" userId="167978f5-7f40-4909-85d5-d4149554ad4e" providerId="ADAL" clId="{BA7969D7-89B4-479B-8079-E03B09C5410B}" dt="2023-11-27T09:46:40.055" v="1347"/>
          <ac:spMkLst>
            <pc:docMk/>
            <pc:sldMk cId="3024022155" sldId="2057"/>
            <ac:spMk id="3" creationId="{4FC18B40-6547-41EC-8A0E-1C8F40E0A42F}"/>
          </ac:spMkLst>
        </pc:spChg>
        <pc:spChg chg="mod">
          <ac:chgData name="Yoel Kortick" userId="167978f5-7f40-4909-85d5-d4149554ad4e" providerId="ADAL" clId="{BA7969D7-89B4-479B-8079-E03B09C5410B}" dt="2023-11-27T09:55:48.171" v="1567" actId="1036"/>
          <ac:spMkLst>
            <pc:docMk/>
            <pc:sldMk cId="3024022155" sldId="2057"/>
            <ac:spMk id="5" creationId="{C116341A-F81D-8FDC-DCD9-B8423A27A9FA}"/>
          </ac:spMkLst>
        </pc:spChg>
        <pc:picChg chg="del">
          <ac:chgData name="Yoel Kortick" userId="167978f5-7f40-4909-85d5-d4149554ad4e" providerId="ADAL" clId="{BA7969D7-89B4-479B-8079-E03B09C5410B}" dt="2023-11-27T09:55:10.656" v="1554" actId="478"/>
          <ac:picMkLst>
            <pc:docMk/>
            <pc:sldMk cId="3024022155" sldId="2057"/>
            <ac:picMk id="4" creationId="{66B87EA8-3110-D7F0-E2A7-1A8AE7348A7C}"/>
          </ac:picMkLst>
        </pc:picChg>
        <pc:picChg chg="add del mod">
          <ac:chgData name="Yoel Kortick" userId="167978f5-7f40-4909-85d5-d4149554ad4e" providerId="ADAL" clId="{BA7969D7-89B4-479B-8079-E03B09C5410B}" dt="2023-11-27T09:55:29.477" v="1557" actId="478"/>
          <ac:picMkLst>
            <pc:docMk/>
            <pc:sldMk cId="3024022155" sldId="2057"/>
            <ac:picMk id="6" creationId="{3E87FB4B-316B-ACC4-740E-7A962C765AE6}"/>
          </ac:picMkLst>
        </pc:picChg>
        <pc:picChg chg="add mod ord">
          <ac:chgData name="Yoel Kortick" userId="167978f5-7f40-4909-85d5-d4149554ad4e" providerId="ADAL" clId="{BA7969D7-89B4-479B-8079-E03B09C5410B}" dt="2023-11-27T09:55:50.769" v="1568" actId="208"/>
          <ac:picMkLst>
            <pc:docMk/>
            <pc:sldMk cId="3024022155" sldId="2057"/>
            <ac:picMk id="8" creationId="{FB57F4A3-E7B7-41DC-083B-094819EC8D47}"/>
          </ac:picMkLst>
        </pc:picChg>
      </pc:sldChg>
      <pc:sldChg chg="modSp add">
        <pc:chgData name="Yoel Kortick" userId="167978f5-7f40-4909-85d5-d4149554ad4e" providerId="ADAL" clId="{BA7969D7-89B4-479B-8079-E03B09C5410B}" dt="2023-11-27T09:59:34.499" v="1723"/>
        <pc:sldMkLst>
          <pc:docMk/>
          <pc:sldMk cId="3045617396" sldId="2058"/>
        </pc:sldMkLst>
        <pc:spChg chg="mod">
          <ac:chgData name="Yoel Kortick" userId="167978f5-7f40-4909-85d5-d4149554ad4e" providerId="ADAL" clId="{BA7969D7-89B4-479B-8079-E03B09C5410B}" dt="2023-11-27T09:59:34.499" v="1723"/>
          <ac:spMkLst>
            <pc:docMk/>
            <pc:sldMk cId="3045617396" sldId="2058"/>
            <ac:spMk id="6" creationId="{123FA553-385D-C606-3EF3-594E994D49FA}"/>
          </ac:spMkLst>
        </pc:spChg>
      </pc:sldChg>
    </pc:docChg>
  </pc:docChgLst>
  <pc:docChgLst>
    <pc:chgData name="Yoel Kortick" userId="167978f5-7f40-4909-85d5-d4149554ad4e" providerId="ADAL" clId="{A73E0DC1-22D5-4A8A-877E-325E7230E999}"/>
    <pc:docChg chg="undo custSel addSld delSld modSld">
      <pc:chgData name="Yoel Kortick" userId="167978f5-7f40-4909-85d5-d4149554ad4e" providerId="ADAL" clId="{A73E0DC1-22D5-4A8A-877E-325E7230E999}" dt="2023-01-31T11:15:05.702" v="4958" actId="33524"/>
      <pc:docMkLst>
        <pc:docMk/>
      </pc:docMkLst>
      <pc:sldChg chg="modSp">
        <pc:chgData name="Yoel Kortick" userId="167978f5-7f40-4909-85d5-d4149554ad4e" providerId="ADAL" clId="{A73E0DC1-22D5-4A8A-877E-325E7230E999}" dt="2023-01-31T11:08:14.341" v="4612"/>
        <pc:sldMkLst>
          <pc:docMk/>
          <pc:sldMk cId="3267142644" sldId="1724"/>
        </pc:sldMkLst>
        <pc:spChg chg="mod">
          <ac:chgData name="Yoel Kortick" userId="167978f5-7f40-4909-85d5-d4149554ad4e" providerId="ADAL" clId="{A73E0DC1-22D5-4A8A-877E-325E7230E999}" dt="2023-01-31T11:08:14.341" v="4612"/>
          <ac:spMkLst>
            <pc:docMk/>
            <pc:sldMk cId="3267142644" sldId="1724"/>
            <ac:spMk id="63" creationId="{2818E309-CE24-45E0-8F37-EFD6121F7540}"/>
          </ac:spMkLst>
        </pc:spChg>
      </pc:sldChg>
      <pc:sldChg chg="modSp mod">
        <pc:chgData name="Yoel Kortick" userId="167978f5-7f40-4909-85d5-d4149554ad4e" providerId="ADAL" clId="{A73E0DC1-22D5-4A8A-877E-325E7230E999}" dt="2023-01-31T09:07:53.200" v="1" actId="14100"/>
        <pc:sldMkLst>
          <pc:docMk/>
          <pc:sldMk cId="1404067891" sldId="1782"/>
        </pc:sldMkLst>
        <pc:spChg chg="mod">
          <ac:chgData name="Yoel Kortick" userId="167978f5-7f40-4909-85d5-d4149554ad4e" providerId="ADAL" clId="{A73E0DC1-22D5-4A8A-877E-325E7230E999}" dt="2023-01-31T09:07:53.200" v="1" actId="14100"/>
          <ac:spMkLst>
            <pc:docMk/>
            <pc:sldMk cId="1404067891" sldId="1782"/>
            <ac:spMk id="4" creationId="{A02F1239-CFFA-4E95-8A0B-536CBE397E4E}"/>
          </ac:spMkLst>
        </pc:spChg>
      </pc:sldChg>
      <pc:sldChg chg="modSp mod">
        <pc:chgData name="Yoel Kortick" userId="167978f5-7f40-4909-85d5-d4149554ad4e" providerId="ADAL" clId="{A73E0DC1-22D5-4A8A-877E-325E7230E999}" dt="2023-01-31T11:09:55.522" v="4811" actId="313"/>
        <pc:sldMkLst>
          <pc:docMk/>
          <pc:sldMk cId="1773716853" sldId="1788"/>
        </pc:sldMkLst>
        <pc:spChg chg="mod">
          <ac:chgData name="Yoel Kortick" userId="167978f5-7f40-4909-85d5-d4149554ad4e" providerId="ADAL" clId="{A73E0DC1-22D5-4A8A-877E-325E7230E999}" dt="2023-01-31T11:09:55.522" v="4811" actId="313"/>
          <ac:spMkLst>
            <pc:docMk/>
            <pc:sldMk cId="1773716853" sldId="1788"/>
            <ac:spMk id="4" creationId="{2490F34D-A7E2-4EA9-8B1A-78371A1F1CD1}"/>
          </ac:spMkLst>
        </pc:spChg>
      </pc:sldChg>
      <pc:sldChg chg="modSp mod">
        <pc:chgData name="Yoel Kortick" userId="167978f5-7f40-4909-85d5-d4149554ad4e" providerId="ADAL" clId="{A73E0DC1-22D5-4A8A-877E-325E7230E999}" dt="2023-01-31T09:25:00.663" v="961" actId="6549"/>
        <pc:sldMkLst>
          <pc:docMk/>
          <pc:sldMk cId="3753056614" sldId="1791"/>
        </pc:sldMkLst>
        <pc:spChg chg="mod">
          <ac:chgData name="Yoel Kortick" userId="167978f5-7f40-4909-85d5-d4149554ad4e" providerId="ADAL" clId="{A73E0DC1-22D5-4A8A-877E-325E7230E999}" dt="2023-01-31T09:25:00.663" v="961" actId="6549"/>
          <ac:spMkLst>
            <pc:docMk/>
            <pc:sldMk cId="3753056614" sldId="1791"/>
            <ac:spMk id="4" creationId="{2490F34D-A7E2-4EA9-8B1A-78371A1F1CD1}"/>
          </ac:spMkLst>
        </pc:spChg>
      </pc:sldChg>
      <pc:sldChg chg="modSp">
        <pc:chgData name="Yoel Kortick" userId="167978f5-7f40-4909-85d5-d4149554ad4e" providerId="ADAL" clId="{A73E0DC1-22D5-4A8A-877E-325E7230E999}" dt="2023-01-31T09:23:12.041" v="719"/>
        <pc:sldMkLst>
          <pc:docMk/>
          <pc:sldMk cId="1078410933" sldId="1792"/>
        </pc:sldMkLst>
        <pc:spChg chg="mod">
          <ac:chgData name="Yoel Kortick" userId="167978f5-7f40-4909-85d5-d4149554ad4e" providerId="ADAL" clId="{A73E0DC1-22D5-4A8A-877E-325E7230E999}" dt="2023-01-31T09:23:12.041" v="719"/>
          <ac:spMkLst>
            <pc:docMk/>
            <pc:sldMk cId="1078410933" sldId="1792"/>
            <ac:spMk id="3" creationId="{440E2C51-CB70-4EE1-8E6B-DADCB74DEC44}"/>
          </ac:spMkLst>
        </pc:spChg>
      </pc:sldChg>
      <pc:sldChg chg="modSp mod">
        <pc:chgData name="Yoel Kortick" userId="167978f5-7f40-4909-85d5-d4149554ad4e" providerId="ADAL" clId="{A73E0DC1-22D5-4A8A-877E-325E7230E999}" dt="2023-01-31T09:36:57.642" v="1718" actId="20577"/>
        <pc:sldMkLst>
          <pc:docMk/>
          <pc:sldMk cId="4132155335" sldId="1793"/>
        </pc:sldMkLst>
        <pc:spChg chg="mod">
          <ac:chgData name="Yoel Kortick" userId="167978f5-7f40-4909-85d5-d4149554ad4e" providerId="ADAL" clId="{A73E0DC1-22D5-4A8A-877E-325E7230E999}" dt="2023-01-31T09:23:12.041" v="719"/>
          <ac:spMkLst>
            <pc:docMk/>
            <pc:sldMk cId="4132155335" sldId="1793"/>
            <ac:spMk id="3" creationId="{4FC18B40-6547-41EC-8A0E-1C8F40E0A42F}"/>
          </ac:spMkLst>
        </pc:spChg>
        <pc:spChg chg="mod">
          <ac:chgData name="Yoel Kortick" userId="167978f5-7f40-4909-85d5-d4149554ad4e" providerId="ADAL" clId="{A73E0DC1-22D5-4A8A-877E-325E7230E999}" dt="2023-01-31T09:36:57.642" v="1718" actId="20577"/>
          <ac:spMkLst>
            <pc:docMk/>
            <pc:sldMk cId="4132155335" sldId="1793"/>
            <ac:spMk id="4" creationId="{2490F34D-A7E2-4EA9-8B1A-78371A1F1CD1}"/>
          </ac:spMkLst>
        </pc:spChg>
      </pc:sldChg>
      <pc:sldChg chg="modSp del">
        <pc:chgData name="Yoel Kortick" userId="167978f5-7f40-4909-85d5-d4149554ad4e" providerId="ADAL" clId="{A73E0DC1-22D5-4A8A-877E-325E7230E999}" dt="2023-01-31T09:39:07.697" v="1858" actId="47"/>
        <pc:sldMkLst>
          <pc:docMk/>
          <pc:sldMk cId="1022672352" sldId="1795"/>
        </pc:sldMkLst>
        <pc:spChg chg="mod">
          <ac:chgData name="Yoel Kortick" userId="167978f5-7f40-4909-85d5-d4149554ad4e" providerId="ADAL" clId="{A73E0DC1-22D5-4A8A-877E-325E7230E999}" dt="2023-01-31T09:23:12.041" v="719"/>
          <ac:spMkLst>
            <pc:docMk/>
            <pc:sldMk cId="1022672352" sldId="1795"/>
            <ac:spMk id="3" creationId="{4FC18B40-6547-41EC-8A0E-1C8F40E0A42F}"/>
          </ac:spMkLst>
        </pc:spChg>
      </pc:sldChg>
      <pc:sldChg chg="modSp del mod">
        <pc:chgData name="Yoel Kortick" userId="167978f5-7f40-4909-85d5-d4149554ad4e" providerId="ADAL" clId="{A73E0DC1-22D5-4A8A-877E-325E7230E999}" dt="2023-01-31T09:39:08.655" v="1859" actId="47"/>
        <pc:sldMkLst>
          <pc:docMk/>
          <pc:sldMk cId="3228880565" sldId="1796"/>
        </pc:sldMkLst>
        <pc:spChg chg="mod">
          <ac:chgData name="Yoel Kortick" userId="167978f5-7f40-4909-85d5-d4149554ad4e" providerId="ADAL" clId="{A73E0DC1-22D5-4A8A-877E-325E7230E999}" dt="2023-01-31T09:23:12.078" v="720" actId="27636"/>
          <ac:spMkLst>
            <pc:docMk/>
            <pc:sldMk cId="3228880565" sldId="1796"/>
            <ac:spMk id="3" creationId="{4FC18B40-6547-41EC-8A0E-1C8F40E0A42F}"/>
          </ac:spMkLst>
        </pc:spChg>
      </pc:sldChg>
      <pc:sldChg chg="modSp del mod">
        <pc:chgData name="Yoel Kortick" userId="167978f5-7f40-4909-85d5-d4149554ad4e" providerId="ADAL" clId="{A73E0DC1-22D5-4A8A-877E-325E7230E999}" dt="2023-01-31T09:39:09.350" v="1860" actId="47"/>
        <pc:sldMkLst>
          <pc:docMk/>
          <pc:sldMk cId="2255328081" sldId="1898"/>
        </pc:sldMkLst>
        <pc:spChg chg="mod">
          <ac:chgData name="Yoel Kortick" userId="167978f5-7f40-4909-85d5-d4149554ad4e" providerId="ADAL" clId="{A73E0DC1-22D5-4A8A-877E-325E7230E999}" dt="2023-01-31T09:23:12.084" v="721" actId="27636"/>
          <ac:spMkLst>
            <pc:docMk/>
            <pc:sldMk cId="2255328081" sldId="1898"/>
            <ac:spMk id="3" creationId="{4FC18B40-6547-41EC-8A0E-1C8F40E0A42F}"/>
          </ac:spMkLst>
        </pc:spChg>
      </pc:sldChg>
      <pc:sldChg chg="del">
        <pc:chgData name="Yoel Kortick" userId="167978f5-7f40-4909-85d5-d4149554ad4e" providerId="ADAL" clId="{A73E0DC1-22D5-4A8A-877E-325E7230E999}" dt="2023-01-31T09:22:43.469" v="717" actId="47"/>
        <pc:sldMkLst>
          <pc:docMk/>
          <pc:sldMk cId="3034439576" sldId="1910"/>
        </pc:sldMkLst>
      </pc:sldChg>
      <pc:sldChg chg="del">
        <pc:chgData name="Yoel Kortick" userId="167978f5-7f40-4909-85d5-d4149554ad4e" providerId="ADAL" clId="{A73E0DC1-22D5-4A8A-877E-325E7230E999}" dt="2023-01-31T09:22:45.981" v="718" actId="47"/>
        <pc:sldMkLst>
          <pc:docMk/>
          <pc:sldMk cId="2051600660" sldId="1911"/>
        </pc:sldMkLst>
      </pc:sldChg>
      <pc:sldChg chg="addSp delSp modSp mod">
        <pc:chgData name="Yoel Kortick" userId="167978f5-7f40-4909-85d5-d4149554ad4e" providerId="ADAL" clId="{A73E0DC1-22D5-4A8A-877E-325E7230E999}" dt="2023-01-31T09:38:46.361" v="1857" actId="208"/>
        <pc:sldMkLst>
          <pc:docMk/>
          <pc:sldMk cId="2370129783" sldId="1917"/>
        </pc:sldMkLst>
        <pc:spChg chg="mod">
          <ac:chgData name="Yoel Kortick" userId="167978f5-7f40-4909-85d5-d4149554ad4e" providerId="ADAL" clId="{A73E0DC1-22D5-4A8A-877E-325E7230E999}" dt="2023-01-31T09:23:12.041" v="719"/>
          <ac:spMkLst>
            <pc:docMk/>
            <pc:sldMk cId="2370129783" sldId="1917"/>
            <ac:spMk id="3" creationId="{4FC18B40-6547-41EC-8A0E-1C8F40E0A42F}"/>
          </ac:spMkLst>
        </pc:spChg>
        <pc:spChg chg="mod">
          <ac:chgData name="Yoel Kortick" userId="167978f5-7f40-4909-85d5-d4149554ad4e" providerId="ADAL" clId="{A73E0DC1-22D5-4A8A-877E-325E7230E999}" dt="2023-01-31T09:38:30.737" v="1853" actId="20577"/>
          <ac:spMkLst>
            <pc:docMk/>
            <pc:sldMk cId="2370129783" sldId="1917"/>
            <ac:spMk id="4" creationId="{2490F34D-A7E2-4EA9-8B1A-78371A1F1CD1}"/>
          </ac:spMkLst>
        </pc:spChg>
        <pc:spChg chg="mod">
          <ac:chgData name="Yoel Kortick" userId="167978f5-7f40-4909-85d5-d4149554ad4e" providerId="ADAL" clId="{A73E0DC1-22D5-4A8A-877E-325E7230E999}" dt="2023-01-31T09:38:35.997" v="1854" actId="1076"/>
          <ac:spMkLst>
            <pc:docMk/>
            <pc:sldMk cId="2370129783" sldId="1917"/>
            <ac:spMk id="6" creationId="{664210A6-707B-FF6B-42C6-8D2F518B60E7}"/>
          </ac:spMkLst>
        </pc:spChg>
        <pc:spChg chg="mod">
          <ac:chgData name="Yoel Kortick" userId="167978f5-7f40-4909-85d5-d4149554ad4e" providerId="ADAL" clId="{A73E0DC1-22D5-4A8A-877E-325E7230E999}" dt="2023-01-31T09:38:43.372" v="1856" actId="1076"/>
          <ac:spMkLst>
            <pc:docMk/>
            <pc:sldMk cId="2370129783" sldId="1917"/>
            <ac:spMk id="8" creationId="{A8B7D853-E7D6-815E-9927-305C8DEC9799}"/>
          </ac:spMkLst>
        </pc:spChg>
        <pc:spChg chg="del">
          <ac:chgData name="Yoel Kortick" userId="167978f5-7f40-4909-85d5-d4149554ad4e" providerId="ADAL" clId="{A73E0DC1-22D5-4A8A-877E-325E7230E999}" dt="2023-01-31T09:37:54.119" v="1745" actId="478"/>
          <ac:spMkLst>
            <pc:docMk/>
            <pc:sldMk cId="2370129783" sldId="1917"/>
            <ac:spMk id="9" creationId="{38F3EF76-CA0E-9AD3-EE21-62E4C8160D77}"/>
          </ac:spMkLst>
        </pc:spChg>
        <pc:picChg chg="add mod ord">
          <ac:chgData name="Yoel Kortick" userId="167978f5-7f40-4909-85d5-d4149554ad4e" providerId="ADAL" clId="{A73E0DC1-22D5-4A8A-877E-325E7230E999}" dt="2023-01-31T09:38:46.361" v="1857" actId="208"/>
          <ac:picMkLst>
            <pc:docMk/>
            <pc:sldMk cId="2370129783" sldId="1917"/>
            <ac:picMk id="5" creationId="{2DE39C68-6CB9-A400-335E-B373D37FC71D}"/>
          </ac:picMkLst>
        </pc:picChg>
        <pc:picChg chg="del">
          <ac:chgData name="Yoel Kortick" userId="167978f5-7f40-4909-85d5-d4149554ad4e" providerId="ADAL" clId="{A73E0DC1-22D5-4A8A-877E-325E7230E999}" dt="2023-01-31T09:37:30.334" v="1719" actId="478"/>
          <ac:picMkLst>
            <pc:docMk/>
            <pc:sldMk cId="2370129783" sldId="1917"/>
            <ac:picMk id="7" creationId="{F16D5C68-9C13-C37F-1841-4D8B28661C84}"/>
          </ac:picMkLst>
        </pc:picChg>
      </pc:sldChg>
      <pc:sldChg chg="addSp modSp mod">
        <pc:chgData name="Yoel Kortick" userId="167978f5-7f40-4909-85d5-d4149554ad4e" providerId="ADAL" clId="{A73E0DC1-22D5-4A8A-877E-325E7230E999}" dt="2023-01-31T09:54:39.814" v="2057" actId="404"/>
        <pc:sldMkLst>
          <pc:docMk/>
          <pc:sldMk cId="3828660448" sldId="1918"/>
        </pc:sldMkLst>
        <pc:spChg chg="mod">
          <ac:chgData name="Yoel Kortick" userId="167978f5-7f40-4909-85d5-d4149554ad4e" providerId="ADAL" clId="{A73E0DC1-22D5-4A8A-877E-325E7230E999}" dt="2023-01-31T09:48:54.296" v="1884"/>
          <ac:spMkLst>
            <pc:docMk/>
            <pc:sldMk cId="3828660448" sldId="1918"/>
            <ac:spMk id="3" creationId="{4FC18B40-6547-41EC-8A0E-1C8F40E0A42F}"/>
          </ac:spMkLst>
        </pc:spChg>
        <pc:spChg chg="mod">
          <ac:chgData name="Yoel Kortick" userId="167978f5-7f40-4909-85d5-d4149554ad4e" providerId="ADAL" clId="{A73E0DC1-22D5-4A8A-877E-325E7230E999}" dt="2023-01-31T09:54:39.814" v="2057" actId="404"/>
          <ac:spMkLst>
            <pc:docMk/>
            <pc:sldMk cId="3828660448" sldId="1918"/>
            <ac:spMk id="4" creationId="{2490F34D-A7E2-4EA9-8B1A-78371A1F1CD1}"/>
          </ac:spMkLst>
        </pc:spChg>
        <pc:spChg chg="add">
          <ac:chgData name="Yoel Kortick" userId="167978f5-7f40-4909-85d5-d4149554ad4e" providerId="ADAL" clId="{A73E0DC1-22D5-4A8A-877E-325E7230E999}" dt="2023-01-31T09:51:46.047" v="1979" actId="11529"/>
          <ac:spMkLst>
            <pc:docMk/>
            <pc:sldMk cId="3828660448" sldId="1918"/>
            <ac:spMk id="6" creationId="{6CCB612F-529F-CB16-96C2-2EDE1F6A0A89}"/>
          </ac:spMkLst>
        </pc:spChg>
        <pc:spChg chg="add mod">
          <ac:chgData name="Yoel Kortick" userId="167978f5-7f40-4909-85d5-d4149554ad4e" providerId="ADAL" clId="{A73E0DC1-22D5-4A8A-877E-325E7230E999}" dt="2023-01-31T09:51:57.597" v="2039" actId="14100"/>
          <ac:spMkLst>
            <pc:docMk/>
            <pc:sldMk cId="3828660448" sldId="1918"/>
            <ac:spMk id="7" creationId="{B82A8ABB-C6E6-65B7-855A-E84438E22720}"/>
          </ac:spMkLst>
        </pc:spChg>
        <pc:picChg chg="add mod ord">
          <ac:chgData name="Yoel Kortick" userId="167978f5-7f40-4909-85d5-d4149554ad4e" providerId="ADAL" clId="{A73E0DC1-22D5-4A8A-877E-325E7230E999}" dt="2023-01-31T09:51:26.437" v="1978" actId="208"/>
          <ac:picMkLst>
            <pc:docMk/>
            <pc:sldMk cId="3828660448" sldId="1918"/>
            <ac:picMk id="5" creationId="{4DB65D68-8922-7D35-9F8E-F1413AC15B13}"/>
          </ac:picMkLst>
        </pc:picChg>
      </pc:sldChg>
      <pc:sldChg chg="modSp del">
        <pc:chgData name="Yoel Kortick" userId="167978f5-7f40-4909-85d5-d4149554ad4e" providerId="ADAL" clId="{A73E0DC1-22D5-4A8A-877E-325E7230E999}" dt="2023-01-31T10:06:06.978" v="2304" actId="47"/>
        <pc:sldMkLst>
          <pc:docMk/>
          <pc:sldMk cId="1461165050" sldId="1919"/>
        </pc:sldMkLst>
        <pc:spChg chg="mod">
          <ac:chgData name="Yoel Kortick" userId="167978f5-7f40-4909-85d5-d4149554ad4e" providerId="ADAL" clId="{A73E0DC1-22D5-4A8A-877E-325E7230E999}" dt="2023-01-31T09:48:54.296" v="1884"/>
          <ac:spMkLst>
            <pc:docMk/>
            <pc:sldMk cId="1461165050" sldId="1919"/>
            <ac:spMk id="3" creationId="{4FC18B40-6547-41EC-8A0E-1C8F40E0A42F}"/>
          </ac:spMkLst>
        </pc:spChg>
      </pc:sldChg>
      <pc:sldChg chg="modSp del mod">
        <pc:chgData name="Yoel Kortick" userId="167978f5-7f40-4909-85d5-d4149554ad4e" providerId="ADAL" clId="{A73E0DC1-22D5-4A8A-877E-325E7230E999}" dt="2023-01-31T10:06:07.551" v="2305" actId="47"/>
        <pc:sldMkLst>
          <pc:docMk/>
          <pc:sldMk cId="3511593972" sldId="1920"/>
        </pc:sldMkLst>
        <pc:spChg chg="mod">
          <ac:chgData name="Yoel Kortick" userId="167978f5-7f40-4909-85d5-d4149554ad4e" providerId="ADAL" clId="{A73E0DC1-22D5-4A8A-877E-325E7230E999}" dt="2023-01-31T09:48:54.336" v="1885" actId="27636"/>
          <ac:spMkLst>
            <pc:docMk/>
            <pc:sldMk cId="3511593972" sldId="1920"/>
            <ac:spMk id="3" creationId="{4FC18B40-6547-41EC-8A0E-1C8F40E0A42F}"/>
          </ac:spMkLst>
        </pc:spChg>
      </pc:sldChg>
      <pc:sldChg chg="modSp del mod">
        <pc:chgData name="Yoel Kortick" userId="167978f5-7f40-4909-85d5-d4149554ad4e" providerId="ADAL" clId="{A73E0DC1-22D5-4A8A-877E-325E7230E999}" dt="2023-01-31T10:06:08.052" v="2306" actId="47"/>
        <pc:sldMkLst>
          <pc:docMk/>
          <pc:sldMk cId="3705580969" sldId="1921"/>
        </pc:sldMkLst>
        <pc:spChg chg="mod">
          <ac:chgData name="Yoel Kortick" userId="167978f5-7f40-4909-85d5-d4149554ad4e" providerId="ADAL" clId="{A73E0DC1-22D5-4A8A-877E-325E7230E999}" dt="2023-01-31T09:48:54.346" v="1886" actId="27636"/>
          <ac:spMkLst>
            <pc:docMk/>
            <pc:sldMk cId="3705580969" sldId="1921"/>
            <ac:spMk id="3" creationId="{4FC18B40-6547-41EC-8A0E-1C8F40E0A42F}"/>
          </ac:spMkLst>
        </pc:spChg>
      </pc:sldChg>
      <pc:sldChg chg="addSp delSp modSp mod">
        <pc:chgData name="Yoel Kortick" userId="167978f5-7f40-4909-85d5-d4149554ad4e" providerId="ADAL" clId="{A73E0DC1-22D5-4A8A-877E-325E7230E999}" dt="2023-01-31T10:27:21.156" v="2562" actId="11529"/>
        <pc:sldMkLst>
          <pc:docMk/>
          <pc:sldMk cId="155175924" sldId="1922"/>
        </pc:sldMkLst>
        <pc:spChg chg="mod">
          <ac:chgData name="Yoel Kortick" userId="167978f5-7f40-4909-85d5-d4149554ad4e" providerId="ADAL" clId="{A73E0DC1-22D5-4A8A-877E-325E7230E999}" dt="2023-01-31T10:08:01.097" v="2368"/>
          <ac:spMkLst>
            <pc:docMk/>
            <pc:sldMk cId="155175924" sldId="1922"/>
            <ac:spMk id="3" creationId="{4FC18B40-6547-41EC-8A0E-1C8F40E0A42F}"/>
          </ac:spMkLst>
        </pc:spChg>
        <pc:spChg chg="add">
          <ac:chgData name="Yoel Kortick" userId="167978f5-7f40-4909-85d5-d4149554ad4e" providerId="ADAL" clId="{A73E0DC1-22D5-4A8A-877E-325E7230E999}" dt="2023-01-31T10:27:21.156" v="2562" actId="11529"/>
          <ac:spMkLst>
            <pc:docMk/>
            <pc:sldMk cId="155175924" sldId="1922"/>
            <ac:spMk id="6" creationId="{ABCEA96B-EC53-698A-5867-C0333A43F686}"/>
          </ac:spMkLst>
        </pc:spChg>
        <pc:spChg chg="del">
          <ac:chgData name="Yoel Kortick" userId="167978f5-7f40-4909-85d5-d4149554ad4e" providerId="ADAL" clId="{A73E0DC1-22D5-4A8A-877E-325E7230E999}" dt="2023-01-31T10:09:59.515" v="2506" actId="478"/>
          <ac:spMkLst>
            <pc:docMk/>
            <pc:sldMk cId="155175924" sldId="1922"/>
            <ac:spMk id="8" creationId="{6B42F5C9-E8F2-9AA9-2E6A-C06EA814091E}"/>
          </ac:spMkLst>
        </pc:spChg>
        <pc:spChg chg="mod">
          <ac:chgData name="Yoel Kortick" userId="167978f5-7f40-4909-85d5-d4149554ad4e" providerId="ADAL" clId="{A73E0DC1-22D5-4A8A-877E-325E7230E999}" dt="2023-01-31T10:27:14.989" v="2561" actId="14100"/>
          <ac:spMkLst>
            <pc:docMk/>
            <pc:sldMk cId="155175924" sldId="1922"/>
            <ac:spMk id="10" creationId="{19E9D55E-0049-4072-9DC2-48193A586191}"/>
          </ac:spMkLst>
        </pc:spChg>
        <pc:picChg chg="del">
          <ac:chgData name="Yoel Kortick" userId="167978f5-7f40-4909-85d5-d4149554ad4e" providerId="ADAL" clId="{A73E0DC1-22D5-4A8A-877E-325E7230E999}" dt="2023-01-31T10:09:59.515" v="2506" actId="478"/>
          <ac:picMkLst>
            <pc:docMk/>
            <pc:sldMk cId="155175924" sldId="1922"/>
            <ac:picMk id="4" creationId="{2FC43633-BFB4-BF41-2706-F134A4D5A86C}"/>
          </ac:picMkLst>
        </pc:picChg>
        <pc:picChg chg="add mod">
          <ac:chgData name="Yoel Kortick" userId="167978f5-7f40-4909-85d5-d4149554ad4e" providerId="ADAL" clId="{A73E0DC1-22D5-4A8A-877E-325E7230E999}" dt="2023-01-31T10:26:53.528" v="2535" actId="208"/>
          <ac:picMkLst>
            <pc:docMk/>
            <pc:sldMk cId="155175924" sldId="1922"/>
            <ac:picMk id="5" creationId="{0872D062-ABCA-8499-CB4D-B52813B56B0B}"/>
          </ac:picMkLst>
        </pc:picChg>
      </pc:sldChg>
      <pc:sldChg chg="addSp delSp modSp mod">
        <pc:chgData name="Yoel Kortick" userId="167978f5-7f40-4909-85d5-d4149554ad4e" providerId="ADAL" clId="{A73E0DC1-22D5-4A8A-877E-325E7230E999}" dt="2023-01-31T10:36:02.403" v="2777" actId="1035"/>
        <pc:sldMkLst>
          <pc:docMk/>
          <pc:sldMk cId="3426772566" sldId="1923"/>
        </pc:sldMkLst>
        <pc:spChg chg="mod">
          <ac:chgData name="Yoel Kortick" userId="167978f5-7f40-4909-85d5-d4149554ad4e" providerId="ADAL" clId="{A73E0DC1-22D5-4A8A-877E-325E7230E999}" dt="2023-01-31T10:08:01.097" v="2368"/>
          <ac:spMkLst>
            <pc:docMk/>
            <pc:sldMk cId="3426772566" sldId="1923"/>
            <ac:spMk id="3" creationId="{4FC18B40-6547-41EC-8A0E-1C8F40E0A42F}"/>
          </ac:spMkLst>
        </pc:spChg>
        <pc:spChg chg="add del mod">
          <ac:chgData name="Yoel Kortick" userId="167978f5-7f40-4909-85d5-d4149554ad4e" providerId="ADAL" clId="{A73E0DC1-22D5-4A8A-877E-325E7230E999}" dt="2023-01-31T10:31:26.368" v="2564" actId="478"/>
          <ac:spMkLst>
            <pc:docMk/>
            <pc:sldMk cId="3426772566" sldId="1923"/>
            <ac:spMk id="4" creationId="{F8D0AEFD-6F48-C320-679A-102AA6FD8A1D}"/>
          </ac:spMkLst>
        </pc:spChg>
        <pc:spChg chg="add mod">
          <ac:chgData name="Yoel Kortick" userId="167978f5-7f40-4909-85d5-d4149554ad4e" providerId="ADAL" clId="{A73E0DC1-22D5-4A8A-877E-325E7230E999}" dt="2023-01-31T10:36:02.403" v="2777" actId="1035"/>
          <ac:spMkLst>
            <pc:docMk/>
            <pc:sldMk cId="3426772566" sldId="1923"/>
            <ac:spMk id="7" creationId="{466F9D2D-CBD6-C587-3FB2-131753854D37}"/>
          </ac:spMkLst>
        </pc:spChg>
        <pc:spChg chg="add">
          <ac:chgData name="Yoel Kortick" userId="167978f5-7f40-4909-85d5-d4149554ad4e" providerId="ADAL" clId="{A73E0DC1-22D5-4A8A-877E-325E7230E999}" dt="2023-01-31T10:32:55.010" v="2713" actId="11529"/>
          <ac:spMkLst>
            <pc:docMk/>
            <pc:sldMk cId="3426772566" sldId="1923"/>
            <ac:spMk id="8" creationId="{31ED7030-A262-A0D4-5E23-08A96F68FEC0}"/>
          </ac:spMkLst>
        </pc:spChg>
        <pc:spChg chg="del">
          <ac:chgData name="Yoel Kortick" userId="167978f5-7f40-4909-85d5-d4149554ad4e" providerId="ADAL" clId="{A73E0DC1-22D5-4A8A-877E-325E7230E999}" dt="2023-01-31T10:31:25.135" v="2563" actId="478"/>
          <ac:spMkLst>
            <pc:docMk/>
            <pc:sldMk cId="3426772566" sldId="1923"/>
            <ac:spMk id="12" creationId="{38CF2CC6-6111-5017-AEE1-9BE1D146FCAA}"/>
          </ac:spMkLst>
        </pc:spChg>
        <pc:picChg chg="add mod">
          <ac:chgData name="Yoel Kortick" userId="167978f5-7f40-4909-85d5-d4149554ad4e" providerId="ADAL" clId="{A73E0DC1-22D5-4A8A-877E-325E7230E999}" dt="2023-01-31T10:31:34.142" v="2566" actId="208"/>
          <ac:picMkLst>
            <pc:docMk/>
            <pc:sldMk cId="3426772566" sldId="1923"/>
            <ac:picMk id="6" creationId="{B5A00F65-2B4C-F3E8-BF73-C7BA933C093F}"/>
          </ac:picMkLst>
        </pc:picChg>
      </pc:sldChg>
      <pc:sldChg chg="modSp del">
        <pc:chgData name="Yoel Kortick" userId="167978f5-7f40-4909-85d5-d4149554ad4e" providerId="ADAL" clId="{A73E0DC1-22D5-4A8A-877E-325E7230E999}" dt="2023-01-31T10:35:13.215" v="2723" actId="47"/>
        <pc:sldMkLst>
          <pc:docMk/>
          <pc:sldMk cId="3568988773" sldId="1924"/>
        </pc:sldMkLst>
        <pc:spChg chg="mod">
          <ac:chgData name="Yoel Kortick" userId="167978f5-7f40-4909-85d5-d4149554ad4e" providerId="ADAL" clId="{A73E0DC1-22D5-4A8A-877E-325E7230E999}" dt="2023-01-31T10:08:01.097" v="2368"/>
          <ac:spMkLst>
            <pc:docMk/>
            <pc:sldMk cId="3568988773" sldId="1924"/>
            <ac:spMk id="3" creationId="{4FC18B40-6547-41EC-8A0E-1C8F40E0A42F}"/>
          </ac:spMkLst>
        </pc:spChg>
      </pc:sldChg>
      <pc:sldChg chg="addSp modSp mod">
        <pc:chgData name="Yoel Kortick" userId="167978f5-7f40-4909-85d5-d4149554ad4e" providerId="ADAL" clId="{A73E0DC1-22D5-4A8A-877E-325E7230E999}" dt="2023-01-31T11:13:45.865" v="4954" actId="20577"/>
        <pc:sldMkLst>
          <pc:docMk/>
          <pc:sldMk cId="1969600818" sldId="1926"/>
        </pc:sldMkLst>
        <pc:spChg chg="mod">
          <ac:chgData name="Yoel Kortick" userId="167978f5-7f40-4909-85d5-d4149554ad4e" providerId="ADAL" clId="{A73E0DC1-22D5-4A8A-877E-325E7230E999}" dt="2023-01-31T10:08:01.097" v="2368"/>
          <ac:spMkLst>
            <pc:docMk/>
            <pc:sldMk cId="1969600818" sldId="1926"/>
            <ac:spMk id="3" creationId="{4FC18B40-6547-41EC-8A0E-1C8F40E0A42F}"/>
          </ac:spMkLst>
        </pc:spChg>
        <pc:spChg chg="add mod">
          <ac:chgData name="Yoel Kortick" userId="167978f5-7f40-4909-85d5-d4149554ad4e" providerId="ADAL" clId="{A73E0DC1-22D5-4A8A-877E-325E7230E999}" dt="2023-01-31T11:13:45.865" v="4954" actId="20577"/>
          <ac:spMkLst>
            <pc:docMk/>
            <pc:sldMk cId="1969600818" sldId="1926"/>
            <ac:spMk id="5" creationId="{2D1BA1C4-D854-2DEC-E32B-0E247178C2C5}"/>
          </ac:spMkLst>
        </pc:spChg>
        <pc:spChg chg="mod">
          <ac:chgData name="Yoel Kortick" userId="167978f5-7f40-4909-85d5-d4149554ad4e" providerId="ADAL" clId="{A73E0DC1-22D5-4A8A-877E-325E7230E999}" dt="2023-01-31T10:35:29.366" v="2770" actId="20577"/>
          <ac:spMkLst>
            <pc:docMk/>
            <pc:sldMk cId="1969600818" sldId="1926"/>
            <ac:spMk id="10" creationId="{19E9D55E-0049-4072-9DC2-48193A586191}"/>
          </ac:spMkLst>
        </pc:spChg>
        <pc:picChg chg="add mod">
          <ac:chgData name="Yoel Kortick" userId="167978f5-7f40-4909-85d5-d4149554ad4e" providerId="ADAL" clId="{A73E0DC1-22D5-4A8A-877E-325E7230E999}" dt="2023-01-31T10:35:42.233" v="2774" actId="208"/>
          <ac:picMkLst>
            <pc:docMk/>
            <pc:sldMk cId="1969600818" sldId="1926"/>
            <ac:picMk id="4" creationId="{282B507D-B652-588A-D400-19F27CB6FFB9}"/>
          </ac:picMkLst>
        </pc:picChg>
        <pc:cxnChg chg="add">
          <ac:chgData name="Yoel Kortick" userId="167978f5-7f40-4909-85d5-d4149554ad4e" providerId="ADAL" clId="{A73E0DC1-22D5-4A8A-877E-325E7230E999}" dt="2023-01-31T10:37:01.574" v="2896" actId="11529"/>
          <ac:cxnSpMkLst>
            <pc:docMk/>
            <pc:sldMk cId="1969600818" sldId="1926"/>
            <ac:cxnSpMk id="7" creationId="{8DB0FDDD-6EE1-40A6-3315-33C9A968BA31}"/>
          </ac:cxnSpMkLst>
        </pc:cxnChg>
      </pc:sldChg>
      <pc:sldChg chg="modSp mod">
        <pc:chgData name="Yoel Kortick" userId="167978f5-7f40-4909-85d5-d4149554ad4e" providerId="ADAL" clId="{A73E0DC1-22D5-4A8A-877E-325E7230E999}" dt="2023-01-31T09:48:12.305" v="1883" actId="20577"/>
        <pc:sldMkLst>
          <pc:docMk/>
          <pc:sldMk cId="732818305" sldId="1935"/>
        </pc:sldMkLst>
        <pc:spChg chg="mod">
          <ac:chgData name="Yoel Kortick" userId="167978f5-7f40-4909-85d5-d4149554ad4e" providerId="ADAL" clId="{A73E0DC1-22D5-4A8A-877E-325E7230E999}" dt="2023-01-31T09:48:12.305" v="1883" actId="20577"/>
          <ac:spMkLst>
            <pc:docMk/>
            <pc:sldMk cId="732818305" sldId="1935"/>
            <ac:spMk id="3" creationId="{440E2C51-CB70-4EE1-8E6B-DADCB74DEC44}"/>
          </ac:spMkLst>
        </pc:spChg>
      </pc:sldChg>
      <pc:sldChg chg="modSp mod">
        <pc:chgData name="Yoel Kortick" userId="167978f5-7f40-4909-85d5-d4149554ad4e" providerId="ADAL" clId="{A73E0DC1-22D5-4A8A-877E-325E7230E999}" dt="2023-01-31T10:07:19.223" v="2367" actId="20577"/>
        <pc:sldMkLst>
          <pc:docMk/>
          <pc:sldMk cId="947444753" sldId="1936"/>
        </pc:sldMkLst>
        <pc:spChg chg="mod">
          <ac:chgData name="Yoel Kortick" userId="167978f5-7f40-4909-85d5-d4149554ad4e" providerId="ADAL" clId="{A73E0DC1-22D5-4A8A-877E-325E7230E999}" dt="2023-01-31T10:07:19.223" v="2367" actId="20577"/>
          <ac:spMkLst>
            <pc:docMk/>
            <pc:sldMk cId="947444753" sldId="1936"/>
            <ac:spMk id="3" creationId="{440E2C51-CB70-4EE1-8E6B-DADCB74DEC44}"/>
          </ac:spMkLst>
        </pc:spChg>
      </pc:sldChg>
      <pc:sldChg chg="modSp del mod">
        <pc:chgData name="Yoel Kortick" userId="167978f5-7f40-4909-85d5-d4149554ad4e" providerId="ADAL" clId="{A73E0DC1-22D5-4A8A-877E-325E7230E999}" dt="2023-01-31T10:06:08.475" v="2307" actId="47"/>
        <pc:sldMkLst>
          <pc:docMk/>
          <pc:sldMk cId="2433040510" sldId="1937"/>
        </pc:sldMkLst>
        <pc:spChg chg="mod">
          <ac:chgData name="Yoel Kortick" userId="167978f5-7f40-4909-85d5-d4149554ad4e" providerId="ADAL" clId="{A73E0DC1-22D5-4A8A-877E-325E7230E999}" dt="2023-01-31T09:48:54.346" v="1887" actId="27636"/>
          <ac:spMkLst>
            <pc:docMk/>
            <pc:sldMk cId="2433040510" sldId="1937"/>
            <ac:spMk id="3" creationId="{4FC18B40-6547-41EC-8A0E-1C8F40E0A42F}"/>
          </ac:spMkLst>
        </pc:spChg>
      </pc:sldChg>
      <pc:sldChg chg="modSp del mod">
        <pc:chgData name="Yoel Kortick" userId="167978f5-7f40-4909-85d5-d4149554ad4e" providerId="ADAL" clId="{A73E0DC1-22D5-4A8A-877E-325E7230E999}" dt="2023-01-31T10:06:08.931" v="2308" actId="47"/>
        <pc:sldMkLst>
          <pc:docMk/>
          <pc:sldMk cId="164967176" sldId="1938"/>
        </pc:sldMkLst>
        <pc:spChg chg="mod">
          <ac:chgData name="Yoel Kortick" userId="167978f5-7f40-4909-85d5-d4149554ad4e" providerId="ADAL" clId="{A73E0DC1-22D5-4A8A-877E-325E7230E999}" dt="2023-01-31T09:48:54.357" v="1888" actId="27636"/>
          <ac:spMkLst>
            <pc:docMk/>
            <pc:sldMk cId="164967176" sldId="1938"/>
            <ac:spMk id="3" creationId="{4FC18B40-6547-41EC-8A0E-1C8F40E0A42F}"/>
          </ac:spMkLst>
        </pc:spChg>
      </pc:sldChg>
      <pc:sldChg chg="delSp modSp mod">
        <pc:chgData name="Yoel Kortick" userId="167978f5-7f40-4909-85d5-d4149554ad4e" providerId="ADAL" clId="{A73E0DC1-22D5-4A8A-877E-325E7230E999}" dt="2023-01-31T11:14:03.686" v="4955" actId="33524"/>
        <pc:sldMkLst>
          <pc:docMk/>
          <pc:sldMk cId="4076534036" sldId="1939"/>
        </pc:sldMkLst>
        <pc:spChg chg="mod">
          <ac:chgData name="Yoel Kortick" userId="167978f5-7f40-4909-85d5-d4149554ad4e" providerId="ADAL" clId="{A73E0DC1-22D5-4A8A-877E-325E7230E999}" dt="2023-01-31T10:38:43.125" v="3184" actId="27636"/>
          <ac:spMkLst>
            <pc:docMk/>
            <pc:sldMk cId="4076534036" sldId="1939"/>
            <ac:spMk id="3" creationId="{4FC18B40-6547-41EC-8A0E-1C8F40E0A42F}"/>
          </ac:spMkLst>
        </pc:spChg>
        <pc:spChg chg="del">
          <ac:chgData name="Yoel Kortick" userId="167978f5-7f40-4909-85d5-d4149554ad4e" providerId="ADAL" clId="{A73E0DC1-22D5-4A8A-877E-325E7230E999}" dt="2023-01-31T10:39:03.158" v="3205" actId="478"/>
          <ac:spMkLst>
            <pc:docMk/>
            <pc:sldMk cId="4076534036" sldId="1939"/>
            <ac:spMk id="8" creationId="{8B34C33F-A8B4-46D9-95F8-3317371EA1B7}"/>
          </ac:spMkLst>
        </pc:spChg>
        <pc:spChg chg="mod">
          <ac:chgData name="Yoel Kortick" userId="167978f5-7f40-4909-85d5-d4149554ad4e" providerId="ADAL" clId="{A73E0DC1-22D5-4A8A-877E-325E7230E999}" dt="2023-01-31T11:14:03.686" v="4955" actId="33524"/>
          <ac:spMkLst>
            <pc:docMk/>
            <pc:sldMk cId="4076534036" sldId="1939"/>
            <ac:spMk id="10" creationId="{19E9D55E-0049-4072-9DC2-48193A586191}"/>
          </ac:spMkLst>
        </pc:spChg>
        <pc:spChg chg="del">
          <ac:chgData name="Yoel Kortick" userId="167978f5-7f40-4909-85d5-d4149554ad4e" providerId="ADAL" clId="{A73E0DC1-22D5-4A8A-877E-325E7230E999}" dt="2023-01-31T10:39:02.496" v="3204" actId="478"/>
          <ac:spMkLst>
            <pc:docMk/>
            <pc:sldMk cId="4076534036" sldId="1939"/>
            <ac:spMk id="11" creationId="{32DF9F09-7D9B-B689-FBBE-94B326D3593F}"/>
          </ac:spMkLst>
        </pc:spChg>
        <pc:spChg chg="del">
          <ac:chgData name="Yoel Kortick" userId="167978f5-7f40-4909-85d5-d4149554ad4e" providerId="ADAL" clId="{A73E0DC1-22D5-4A8A-877E-325E7230E999}" dt="2023-01-31T10:39:00.412" v="3203" actId="478"/>
          <ac:spMkLst>
            <pc:docMk/>
            <pc:sldMk cId="4076534036" sldId="1939"/>
            <ac:spMk id="13" creationId="{CB9F31D8-8C62-4176-8BC2-EAAF77E8E1CA}"/>
          </ac:spMkLst>
        </pc:spChg>
        <pc:picChg chg="del">
          <ac:chgData name="Yoel Kortick" userId="167978f5-7f40-4909-85d5-d4149554ad4e" providerId="ADAL" clId="{A73E0DC1-22D5-4A8A-877E-325E7230E999}" dt="2023-01-31T10:38:03.830" v="3091" actId="478"/>
          <ac:picMkLst>
            <pc:docMk/>
            <pc:sldMk cId="4076534036" sldId="1939"/>
            <ac:picMk id="4" creationId="{0224F0F7-B80C-28CC-067D-83CED5B15F8E}"/>
          </ac:picMkLst>
        </pc:picChg>
      </pc:sldChg>
      <pc:sldChg chg="modSp del mod">
        <pc:chgData name="Yoel Kortick" userId="167978f5-7f40-4909-85d5-d4149554ad4e" providerId="ADAL" clId="{A73E0DC1-22D5-4A8A-877E-325E7230E999}" dt="2023-01-31T09:39:09.876" v="1861" actId="47"/>
        <pc:sldMkLst>
          <pc:docMk/>
          <pc:sldMk cId="1932661080" sldId="1957"/>
        </pc:sldMkLst>
        <pc:spChg chg="mod">
          <ac:chgData name="Yoel Kortick" userId="167978f5-7f40-4909-85d5-d4149554ad4e" providerId="ADAL" clId="{A73E0DC1-22D5-4A8A-877E-325E7230E999}" dt="2023-01-31T09:23:12.087" v="722" actId="27636"/>
          <ac:spMkLst>
            <pc:docMk/>
            <pc:sldMk cId="1932661080" sldId="1957"/>
            <ac:spMk id="3" creationId="{4FC18B40-6547-41EC-8A0E-1C8F40E0A42F}"/>
          </ac:spMkLst>
        </pc:spChg>
      </pc:sldChg>
      <pc:sldChg chg="modSp del mod">
        <pc:chgData name="Yoel Kortick" userId="167978f5-7f40-4909-85d5-d4149554ad4e" providerId="ADAL" clId="{A73E0DC1-22D5-4A8A-877E-325E7230E999}" dt="2023-01-31T09:39:10.501" v="1862" actId="47"/>
        <pc:sldMkLst>
          <pc:docMk/>
          <pc:sldMk cId="303987987" sldId="1958"/>
        </pc:sldMkLst>
        <pc:spChg chg="mod">
          <ac:chgData name="Yoel Kortick" userId="167978f5-7f40-4909-85d5-d4149554ad4e" providerId="ADAL" clId="{A73E0DC1-22D5-4A8A-877E-325E7230E999}" dt="2023-01-31T09:23:12.094" v="723" actId="27636"/>
          <ac:spMkLst>
            <pc:docMk/>
            <pc:sldMk cId="303987987" sldId="1958"/>
            <ac:spMk id="3" creationId="{4FC18B40-6547-41EC-8A0E-1C8F40E0A42F}"/>
          </ac:spMkLst>
        </pc:spChg>
      </pc:sldChg>
      <pc:sldChg chg="modSp del mod">
        <pc:chgData name="Yoel Kortick" userId="167978f5-7f40-4909-85d5-d4149554ad4e" providerId="ADAL" clId="{A73E0DC1-22D5-4A8A-877E-325E7230E999}" dt="2023-01-31T09:39:11.086" v="1863" actId="47"/>
        <pc:sldMkLst>
          <pc:docMk/>
          <pc:sldMk cId="98894861" sldId="1959"/>
        </pc:sldMkLst>
        <pc:spChg chg="mod">
          <ac:chgData name="Yoel Kortick" userId="167978f5-7f40-4909-85d5-d4149554ad4e" providerId="ADAL" clId="{A73E0DC1-22D5-4A8A-877E-325E7230E999}" dt="2023-01-31T09:23:12.098" v="724" actId="27636"/>
          <ac:spMkLst>
            <pc:docMk/>
            <pc:sldMk cId="98894861" sldId="1959"/>
            <ac:spMk id="3" creationId="{4FC18B40-6547-41EC-8A0E-1C8F40E0A42F}"/>
          </ac:spMkLst>
        </pc:spChg>
      </pc:sldChg>
      <pc:sldChg chg="modSp del mod">
        <pc:chgData name="Yoel Kortick" userId="167978f5-7f40-4909-85d5-d4149554ad4e" providerId="ADAL" clId="{A73E0DC1-22D5-4A8A-877E-325E7230E999}" dt="2023-01-31T09:39:11.628" v="1864" actId="47"/>
        <pc:sldMkLst>
          <pc:docMk/>
          <pc:sldMk cId="2769968422" sldId="1961"/>
        </pc:sldMkLst>
        <pc:spChg chg="mod">
          <ac:chgData name="Yoel Kortick" userId="167978f5-7f40-4909-85d5-d4149554ad4e" providerId="ADAL" clId="{A73E0DC1-22D5-4A8A-877E-325E7230E999}" dt="2023-01-31T09:23:12.106" v="725" actId="27636"/>
          <ac:spMkLst>
            <pc:docMk/>
            <pc:sldMk cId="2769968422" sldId="1961"/>
            <ac:spMk id="3" creationId="{4FC18B40-6547-41EC-8A0E-1C8F40E0A42F}"/>
          </ac:spMkLst>
        </pc:spChg>
      </pc:sldChg>
      <pc:sldChg chg="modSp del mod">
        <pc:chgData name="Yoel Kortick" userId="167978f5-7f40-4909-85d5-d4149554ad4e" providerId="ADAL" clId="{A73E0DC1-22D5-4A8A-877E-325E7230E999}" dt="2023-01-31T09:39:13.136" v="1865" actId="47"/>
        <pc:sldMkLst>
          <pc:docMk/>
          <pc:sldMk cId="2027985638" sldId="1962"/>
        </pc:sldMkLst>
        <pc:spChg chg="mod">
          <ac:chgData name="Yoel Kortick" userId="167978f5-7f40-4909-85d5-d4149554ad4e" providerId="ADAL" clId="{A73E0DC1-22D5-4A8A-877E-325E7230E999}" dt="2023-01-31T09:23:12.113" v="726" actId="27636"/>
          <ac:spMkLst>
            <pc:docMk/>
            <pc:sldMk cId="2027985638" sldId="1962"/>
            <ac:spMk id="3" creationId="{4FC18B40-6547-41EC-8A0E-1C8F40E0A42F}"/>
          </ac:spMkLst>
        </pc:spChg>
      </pc:sldChg>
      <pc:sldChg chg="modSp del mod">
        <pc:chgData name="Yoel Kortick" userId="167978f5-7f40-4909-85d5-d4149554ad4e" providerId="ADAL" clId="{A73E0DC1-22D5-4A8A-877E-325E7230E999}" dt="2023-01-31T09:39:13.687" v="1866" actId="47"/>
        <pc:sldMkLst>
          <pc:docMk/>
          <pc:sldMk cId="3507195539" sldId="1963"/>
        </pc:sldMkLst>
        <pc:spChg chg="mod">
          <ac:chgData name="Yoel Kortick" userId="167978f5-7f40-4909-85d5-d4149554ad4e" providerId="ADAL" clId="{A73E0DC1-22D5-4A8A-877E-325E7230E999}" dt="2023-01-31T09:23:12.113" v="727" actId="27636"/>
          <ac:spMkLst>
            <pc:docMk/>
            <pc:sldMk cId="3507195539" sldId="1963"/>
            <ac:spMk id="3" creationId="{4FC18B40-6547-41EC-8A0E-1C8F40E0A42F}"/>
          </ac:spMkLst>
        </pc:spChg>
      </pc:sldChg>
      <pc:sldChg chg="modSp del">
        <pc:chgData name="Yoel Kortick" userId="167978f5-7f40-4909-85d5-d4149554ad4e" providerId="ADAL" clId="{A73E0DC1-22D5-4A8A-877E-325E7230E999}" dt="2023-01-31T09:39:14.346" v="1867" actId="47"/>
        <pc:sldMkLst>
          <pc:docMk/>
          <pc:sldMk cId="4240897386" sldId="1964"/>
        </pc:sldMkLst>
        <pc:spChg chg="mod">
          <ac:chgData name="Yoel Kortick" userId="167978f5-7f40-4909-85d5-d4149554ad4e" providerId="ADAL" clId="{A73E0DC1-22D5-4A8A-877E-325E7230E999}" dt="2023-01-31T09:23:12.041" v="719"/>
          <ac:spMkLst>
            <pc:docMk/>
            <pc:sldMk cId="4240897386" sldId="1964"/>
            <ac:spMk id="3" creationId="{4FC18B40-6547-41EC-8A0E-1C8F40E0A42F}"/>
          </ac:spMkLst>
        </pc:spChg>
      </pc:sldChg>
      <pc:sldChg chg="modSp del mod">
        <pc:chgData name="Yoel Kortick" userId="167978f5-7f40-4909-85d5-d4149554ad4e" providerId="ADAL" clId="{A73E0DC1-22D5-4A8A-877E-325E7230E999}" dt="2023-01-31T10:06:09.423" v="2309" actId="47"/>
        <pc:sldMkLst>
          <pc:docMk/>
          <pc:sldMk cId="3124327683" sldId="1965"/>
        </pc:sldMkLst>
        <pc:spChg chg="mod">
          <ac:chgData name="Yoel Kortick" userId="167978f5-7f40-4909-85d5-d4149554ad4e" providerId="ADAL" clId="{A73E0DC1-22D5-4A8A-877E-325E7230E999}" dt="2023-01-31T09:48:54.357" v="1889" actId="27636"/>
          <ac:spMkLst>
            <pc:docMk/>
            <pc:sldMk cId="3124327683" sldId="1965"/>
            <ac:spMk id="3" creationId="{4FC18B40-6547-41EC-8A0E-1C8F40E0A42F}"/>
          </ac:spMkLst>
        </pc:spChg>
      </pc:sldChg>
      <pc:sldChg chg="modSp del mod">
        <pc:chgData name="Yoel Kortick" userId="167978f5-7f40-4909-85d5-d4149554ad4e" providerId="ADAL" clId="{A73E0DC1-22D5-4A8A-877E-325E7230E999}" dt="2023-01-31T10:06:10.383" v="2311" actId="47"/>
        <pc:sldMkLst>
          <pc:docMk/>
          <pc:sldMk cId="2878435413" sldId="1966"/>
        </pc:sldMkLst>
        <pc:spChg chg="mod">
          <ac:chgData name="Yoel Kortick" userId="167978f5-7f40-4909-85d5-d4149554ad4e" providerId="ADAL" clId="{A73E0DC1-22D5-4A8A-877E-325E7230E999}" dt="2023-01-31T09:48:54.366" v="1891" actId="27636"/>
          <ac:spMkLst>
            <pc:docMk/>
            <pc:sldMk cId="2878435413" sldId="1966"/>
            <ac:spMk id="3" creationId="{4FC18B40-6547-41EC-8A0E-1C8F40E0A42F}"/>
          </ac:spMkLst>
        </pc:spChg>
      </pc:sldChg>
      <pc:sldChg chg="modSp del mod">
        <pc:chgData name="Yoel Kortick" userId="167978f5-7f40-4909-85d5-d4149554ad4e" providerId="ADAL" clId="{A73E0DC1-22D5-4A8A-877E-325E7230E999}" dt="2023-01-31T10:06:10.831" v="2312" actId="47"/>
        <pc:sldMkLst>
          <pc:docMk/>
          <pc:sldMk cId="2956209505" sldId="1967"/>
        </pc:sldMkLst>
        <pc:spChg chg="mod">
          <ac:chgData name="Yoel Kortick" userId="167978f5-7f40-4909-85d5-d4149554ad4e" providerId="ADAL" clId="{A73E0DC1-22D5-4A8A-877E-325E7230E999}" dt="2023-01-31T09:48:54.378" v="1892" actId="27636"/>
          <ac:spMkLst>
            <pc:docMk/>
            <pc:sldMk cId="2956209505" sldId="1967"/>
            <ac:spMk id="3" creationId="{4FC18B40-6547-41EC-8A0E-1C8F40E0A42F}"/>
          </ac:spMkLst>
        </pc:spChg>
      </pc:sldChg>
      <pc:sldChg chg="modSp del mod">
        <pc:chgData name="Yoel Kortick" userId="167978f5-7f40-4909-85d5-d4149554ad4e" providerId="ADAL" clId="{A73E0DC1-22D5-4A8A-877E-325E7230E999}" dt="2023-01-31T10:06:11.262" v="2313" actId="47"/>
        <pc:sldMkLst>
          <pc:docMk/>
          <pc:sldMk cId="2004684520" sldId="1968"/>
        </pc:sldMkLst>
        <pc:spChg chg="mod">
          <ac:chgData name="Yoel Kortick" userId="167978f5-7f40-4909-85d5-d4149554ad4e" providerId="ADAL" clId="{A73E0DC1-22D5-4A8A-877E-325E7230E999}" dt="2023-01-31T09:48:54.386" v="1893" actId="27636"/>
          <ac:spMkLst>
            <pc:docMk/>
            <pc:sldMk cId="2004684520" sldId="1968"/>
            <ac:spMk id="3" creationId="{4FC18B40-6547-41EC-8A0E-1C8F40E0A42F}"/>
          </ac:spMkLst>
        </pc:spChg>
      </pc:sldChg>
      <pc:sldChg chg="modSp del mod">
        <pc:chgData name="Yoel Kortick" userId="167978f5-7f40-4909-85d5-d4149554ad4e" providerId="ADAL" clId="{A73E0DC1-22D5-4A8A-877E-325E7230E999}" dt="2023-01-31T10:06:09.893" v="2310" actId="47"/>
        <pc:sldMkLst>
          <pc:docMk/>
          <pc:sldMk cId="2680591856" sldId="1969"/>
        </pc:sldMkLst>
        <pc:spChg chg="mod">
          <ac:chgData name="Yoel Kortick" userId="167978f5-7f40-4909-85d5-d4149554ad4e" providerId="ADAL" clId="{A73E0DC1-22D5-4A8A-877E-325E7230E999}" dt="2023-01-31T09:48:54.366" v="1890" actId="27636"/>
          <ac:spMkLst>
            <pc:docMk/>
            <pc:sldMk cId="2680591856" sldId="1969"/>
            <ac:spMk id="3" creationId="{4FC18B40-6547-41EC-8A0E-1C8F40E0A42F}"/>
          </ac:spMkLst>
        </pc:spChg>
      </pc:sldChg>
      <pc:sldChg chg="modSp del mod">
        <pc:chgData name="Yoel Kortick" userId="167978f5-7f40-4909-85d5-d4149554ad4e" providerId="ADAL" clId="{A73E0DC1-22D5-4A8A-877E-325E7230E999}" dt="2023-01-31T10:06:11.685" v="2314" actId="47"/>
        <pc:sldMkLst>
          <pc:docMk/>
          <pc:sldMk cId="4007849972" sldId="1970"/>
        </pc:sldMkLst>
        <pc:spChg chg="mod">
          <ac:chgData name="Yoel Kortick" userId="167978f5-7f40-4909-85d5-d4149554ad4e" providerId="ADAL" clId="{A73E0DC1-22D5-4A8A-877E-325E7230E999}" dt="2023-01-31T09:48:54.391" v="1894" actId="27636"/>
          <ac:spMkLst>
            <pc:docMk/>
            <pc:sldMk cId="4007849972" sldId="1970"/>
            <ac:spMk id="3" creationId="{4FC18B40-6547-41EC-8A0E-1C8F40E0A42F}"/>
          </ac:spMkLst>
        </pc:spChg>
      </pc:sldChg>
      <pc:sldChg chg="modSp del">
        <pc:chgData name="Yoel Kortick" userId="167978f5-7f40-4909-85d5-d4149554ad4e" providerId="ADAL" clId="{A73E0DC1-22D5-4A8A-877E-325E7230E999}" dt="2023-01-31T10:06:12.531" v="2315" actId="47"/>
        <pc:sldMkLst>
          <pc:docMk/>
          <pc:sldMk cId="4073767123" sldId="1971"/>
        </pc:sldMkLst>
        <pc:spChg chg="mod">
          <ac:chgData name="Yoel Kortick" userId="167978f5-7f40-4909-85d5-d4149554ad4e" providerId="ADAL" clId="{A73E0DC1-22D5-4A8A-877E-325E7230E999}" dt="2023-01-31T09:48:54.296" v="1884"/>
          <ac:spMkLst>
            <pc:docMk/>
            <pc:sldMk cId="4073767123" sldId="1971"/>
            <ac:spMk id="3" creationId="{4FC18B40-6547-41EC-8A0E-1C8F40E0A42F}"/>
          </ac:spMkLst>
        </pc:spChg>
      </pc:sldChg>
      <pc:sldChg chg="modSp del">
        <pc:chgData name="Yoel Kortick" userId="167978f5-7f40-4909-85d5-d4149554ad4e" providerId="ADAL" clId="{A73E0DC1-22D5-4A8A-877E-325E7230E999}" dt="2023-01-31T10:06:13.071" v="2316" actId="47"/>
        <pc:sldMkLst>
          <pc:docMk/>
          <pc:sldMk cId="2292813158" sldId="1972"/>
        </pc:sldMkLst>
        <pc:spChg chg="mod">
          <ac:chgData name="Yoel Kortick" userId="167978f5-7f40-4909-85d5-d4149554ad4e" providerId="ADAL" clId="{A73E0DC1-22D5-4A8A-877E-325E7230E999}" dt="2023-01-31T09:48:54.296" v="1884"/>
          <ac:spMkLst>
            <pc:docMk/>
            <pc:sldMk cId="2292813158" sldId="1972"/>
            <ac:spMk id="3" creationId="{4FC18B40-6547-41EC-8A0E-1C8F40E0A42F}"/>
          </ac:spMkLst>
        </pc:spChg>
      </pc:sldChg>
      <pc:sldChg chg="modSp del">
        <pc:chgData name="Yoel Kortick" userId="167978f5-7f40-4909-85d5-d4149554ad4e" providerId="ADAL" clId="{A73E0DC1-22D5-4A8A-877E-325E7230E999}" dt="2023-01-31T10:06:13.623" v="2317" actId="47"/>
        <pc:sldMkLst>
          <pc:docMk/>
          <pc:sldMk cId="3189461844" sldId="1974"/>
        </pc:sldMkLst>
        <pc:spChg chg="mod">
          <ac:chgData name="Yoel Kortick" userId="167978f5-7f40-4909-85d5-d4149554ad4e" providerId="ADAL" clId="{A73E0DC1-22D5-4A8A-877E-325E7230E999}" dt="2023-01-31T09:48:54.296" v="1884"/>
          <ac:spMkLst>
            <pc:docMk/>
            <pc:sldMk cId="3189461844" sldId="1974"/>
            <ac:spMk id="3" creationId="{4FC18B40-6547-41EC-8A0E-1C8F40E0A42F}"/>
          </ac:spMkLst>
        </pc:spChg>
      </pc:sldChg>
      <pc:sldChg chg="addSp delSp modSp mod">
        <pc:chgData name="Yoel Kortick" userId="167978f5-7f40-4909-85d5-d4149554ad4e" providerId="ADAL" clId="{A73E0DC1-22D5-4A8A-877E-325E7230E999}" dt="2023-01-31T11:14:22.594" v="4957" actId="14100"/>
        <pc:sldMkLst>
          <pc:docMk/>
          <pc:sldMk cId="3459588836" sldId="1975"/>
        </pc:sldMkLst>
        <pc:spChg chg="mod">
          <ac:chgData name="Yoel Kortick" userId="167978f5-7f40-4909-85d5-d4149554ad4e" providerId="ADAL" clId="{A73E0DC1-22D5-4A8A-877E-325E7230E999}" dt="2023-01-31T10:38:43.131" v="3185" actId="27636"/>
          <ac:spMkLst>
            <pc:docMk/>
            <pc:sldMk cId="3459588836" sldId="1975"/>
            <ac:spMk id="3" creationId="{4FC18B40-6547-41EC-8A0E-1C8F40E0A42F}"/>
          </ac:spMkLst>
        </pc:spChg>
        <pc:spChg chg="add del mod">
          <ac:chgData name="Yoel Kortick" userId="167978f5-7f40-4909-85d5-d4149554ad4e" providerId="ADAL" clId="{A73E0DC1-22D5-4A8A-877E-325E7230E999}" dt="2023-01-31T10:45:19.746" v="3402" actId="478"/>
          <ac:spMkLst>
            <pc:docMk/>
            <pc:sldMk cId="3459588836" sldId="1975"/>
            <ac:spMk id="4" creationId="{02AF1DC9-6CA9-17CF-D4B1-40004F435E10}"/>
          </ac:spMkLst>
        </pc:spChg>
        <pc:spChg chg="add del">
          <ac:chgData name="Yoel Kortick" userId="167978f5-7f40-4909-85d5-d4149554ad4e" providerId="ADAL" clId="{A73E0DC1-22D5-4A8A-877E-325E7230E999}" dt="2023-01-31T10:46:02.484" v="3412" actId="11529"/>
          <ac:spMkLst>
            <pc:docMk/>
            <pc:sldMk cId="3459588836" sldId="1975"/>
            <ac:spMk id="8" creationId="{F6EC5E4E-532A-99CD-8A21-B1E9A572606F}"/>
          </ac:spMkLst>
        </pc:spChg>
        <pc:spChg chg="del">
          <ac:chgData name="Yoel Kortick" userId="167978f5-7f40-4909-85d5-d4149554ad4e" providerId="ADAL" clId="{A73E0DC1-22D5-4A8A-877E-325E7230E999}" dt="2023-01-31T10:45:18.242" v="3401" actId="478"/>
          <ac:spMkLst>
            <pc:docMk/>
            <pc:sldMk cId="3459588836" sldId="1975"/>
            <ac:spMk id="10" creationId="{19E9D55E-0049-4072-9DC2-48193A586191}"/>
          </ac:spMkLst>
        </pc:spChg>
        <pc:spChg chg="add mod">
          <ac:chgData name="Yoel Kortick" userId="167978f5-7f40-4909-85d5-d4149554ad4e" providerId="ADAL" clId="{A73E0DC1-22D5-4A8A-877E-325E7230E999}" dt="2023-01-31T10:46:28.375" v="3464" actId="313"/>
          <ac:spMkLst>
            <pc:docMk/>
            <pc:sldMk cId="3459588836" sldId="1975"/>
            <ac:spMk id="12" creationId="{C0447398-D38E-5D41-5F94-BB405B8BDB53}"/>
          </ac:spMkLst>
        </pc:spChg>
        <pc:spChg chg="mod">
          <ac:chgData name="Yoel Kortick" userId="167978f5-7f40-4909-85d5-d4149554ad4e" providerId="ADAL" clId="{A73E0DC1-22D5-4A8A-877E-325E7230E999}" dt="2023-01-31T10:45:35.957" v="3410" actId="14100"/>
          <ac:spMkLst>
            <pc:docMk/>
            <pc:sldMk cId="3459588836" sldId="1975"/>
            <ac:spMk id="13" creationId="{CB9F31D8-8C62-4176-8BC2-EAAF77E8E1CA}"/>
          </ac:spMkLst>
        </pc:spChg>
        <pc:spChg chg="add mod">
          <ac:chgData name="Yoel Kortick" userId="167978f5-7f40-4909-85d5-d4149554ad4e" providerId="ADAL" clId="{A73E0DC1-22D5-4A8A-877E-325E7230E999}" dt="2023-01-31T11:14:22.594" v="4957" actId="14100"/>
          <ac:spMkLst>
            <pc:docMk/>
            <pc:sldMk cId="3459588836" sldId="1975"/>
            <ac:spMk id="14" creationId="{CF8B972A-FA8E-8917-9FF9-BEDF83175BB3}"/>
          </ac:spMkLst>
        </pc:spChg>
        <pc:picChg chg="del">
          <ac:chgData name="Yoel Kortick" userId="167978f5-7f40-4909-85d5-d4149554ad4e" providerId="ADAL" clId="{A73E0DC1-22D5-4A8A-877E-325E7230E999}" dt="2023-01-31T10:45:16.274" v="3400" actId="478"/>
          <ac:picMkLst>
            <pc:docMk/>
            <pc:sldMk cId="3459588836" sldId="1975"/>
            <ac:picMk id="5" creationId="{DCA9A9B9-A41F-37A9-6BB8-73881CB74FB3}"/>
          </ac:picMkLst>
        </pc:picChg>
        <pc:picChg chg="add mod ord">
          <ac:chgData name="Yoel Kortick" userId="167978f5-7f40-4909-85d5-d4149554ad4e" providerId="ADAL" clId="{A73E0DC1-22D5-4A8A-877E-325E7230E999}" dt="2023-01-31T10:45:29.768" v="3408" actId="167"/>
          <ac:picMkLst>
            <pc:docMk/>
            <pc:sldMk cId="3459588836" sldId="1975"/>
            <ac:picMk id="7" creationId="{0C3B73F9-9C95-C2BC-E34A-830C0F4BA60D}"/>
          </ac:picMkLst>
        </pc:picChg>
        <pc:cxnChg chg="add">
          <ac:chgData name="Yoel Kortick" userId="167978f5-7f40-4909-85d5-d4149554ad4e" providerId="ADAL" clId="{A73E0DC1-22D5-4A8A-877E-325E7230E999}" dt="2023-01-31T10:46:06.784" v="3413" actId="11529"/>
          <ac:cxnSpMkLst>
            <pc:docMk/>
            <pc:sldMk cId="3459588836" sldId="1975"/>
            <ac:cxnSpMk id="11" creationId="{275D0E7A-EF9E-D2DB-398E-F5AFD069F2CB}"/>
          </ac:cxnSpMkLst>
        </pc:cxnChg>
      </pc:sldChg>
      <pc:sldChg chg="addSp delSp modSp mod">
        <pc:chgData name="Yoel Kortick" userId="167978f5-7f40-4909-85d5-d4149554ad4e" providerId="ADAL" clId="{A73E0DC1-22D5-4A8A-877E-325E7230E999}" dt="2023-01-31T10:47:57.699" v="3615" actId="403"/>
        <pc:sldMkLst>
          <pc:docMk/>
          <pc:sldMk cId="659316361" sldId="1976"/>
        </pc:sldMkLst>
        <pc:spChg chg="mod">
          <ac:chgData name="Yoel Kortick" userId="167978f5-7f40-4909-85d5-d4149554ad4e" providerId="ADAL" clId="{A73E0DC1-22D5-4A8A-877E-325E7230E999}" dt="2023-01-31T10:38:43.136" v="3186" actId="27636"/>
          <ac:spMkLst>
            <pc:docMk/>
            <pc:sldMk cId="659316361" sldId="1976"/>
            <ac:spMk id="3" creationId="{4FC18B40-6547-41EC-8A0E-1C8F40E0A42F}"/>
          </ac:spMkLst>
        </pc:spChg>
        <pc:spChg chg="add mod">
          <ac:chgData name="Yoel Kortick" userId="167978f5-7f40-4909-85d5-d4149554ad4e" providerId="ADAL" clId="{A73E0DC1-22D5-4A8A-877E-325E7230E999}" dt="2023-01-31T10:47:49.038" v="3612" actId="1038"/>
          <ac:spMkLst>
            <pc:docMk/>
            <pc:sldMk cId="659316361" sldId="1976"/>
            <ac:spMk id="5" creationId="{3DD46861-DF7A-2403-0037-920041155781}"/>
          </ac:spMkLst>
        </pc:spChg>
        <pc:spChg chg="mod">
          <ac:chgData name="Yoel Kortick" userId="167978f5-7f40-4909-85d5-d4149554ad4e" providerId="ADAL" clId="{A73E0DC1-22D5-4A8A-877E-325E7230E999}" dt="2023-01-31T10:47:57.699" v="3615" actId="403"/>
          <ac:spMkLst>
            <pc:docMk/>
            <pc:sldMk cId="659316361" sldId="1976"/>
            <ac:spMk id="16" creationId="{B2EAFB0F-283B-6DD5-8EF5-A3939B56B78E}"/>
          </ac:spMkLst>
        </pc:spChg>
        <pc:spChg chg="del">
          <ac:chgData name="Yoel Kortick" userId="167978f5-7f40-4909-85d5-d4149554ad4e" providerId="ADAL" clId="{A73E0DC1-22D5-4A8A-877E-325E7230E999}" dt="2023-01-31T10:47:35.405" v="3606" actId="478"/>
          <ac:spMkLst>
            <pc:docMk/>
            <pc:sldMk cId="659316361" sldId="1976"/>
            <ac:spMk id="17" creationId="{C07E04F4-C9BD-1ED8-ABC7-D1317D913444}"/>
          </ac:spMkLst>
        </pc:spChg>
        <pc:picChg chg="add mod">
          <ac:chgData name="Yoel Kortick" userId="167978f5-7f40-4909-85d5-d4149554ad4e" providerId="ADAL" clId="{A73E0DC1-22D5-4A8A-877E-325E7230E999}" dt="2023-01-31T10:47:41.934" v="3610" actId="208"/>
          <ac:picMkLst>
            <pc:docMk/>
            <pc:sldMk cId="659316361" sldId="1976"/>
            <ac:picMk id="4" creationId="{89B2C8BB-2D78-FB97-C003-8415B069D74D}"/>
          </ac:picMkLst>
        </pc:picChg>
        <pc:picChg chg="del">
          <ac:chgData name="Yoel Kortick" userId="167978f5-7f40-4909-85d5-d4149554ad4e" providerId="ADAL" clId="{A73E0DC1-22D5-4A8A-877E-325E7230E999}" dt="2023-01-31T10:47:31.441" v="3605" actId="478"/>
          <ac:picMkLst>
            <pc:docMk/>
            <pc:sldMk cId="659316361" sldId="1976"/>
            <ac:picMk id="15" creationId="{53FF493F-4271-F9AA-D267-9867726B5D2A}"/>
          </ac:picMkLst>
        </pc:picChg>
        <pc:cxnChg chg="del">
          <ac:chgData name="Yoel Kortick" userId="167978f5-7f40-4909-85d5-d4149554ad4e" providerId="ADAL" clId="{A73E0DC1-22D5-4A8A-877E-325E7230E999}" dt="2023-01-31T10:47:35.405" v="3606" actId="478"/>
          <ac:cxnSpMkLst>
            <pc:docMk/>
            <pc:sldMk cId="659316361" sldId="1976"/>
            <ac:cxnSpMk id="18" creationId="{E56D4E8A-5F79-2241-3D81-857572849642}"/>
          </ac:cxnSpMkLst>
        </pc:cxnChg>
        <pc:cxnChg chg="del">
          <ac:chgData name="Yoel Kortick" userId="167978f5-7f40-4909-85d5-d4149554ad4e" providerId="ADAL" clId="{A73E0DC1-22D5-4A8A-877E-325E7230E999}" dt="2023-01-31T10:47:35.405" v="3606" actId="478"/>
          <ac:cxnSpMkLst>
            <pc:docMk/>
            <pc:sldMk cId="659316361" sldId="1976"/>
            <ac:cxnSpMk id="19" creationId="{ECCE13B2-29E0-B970-913F-C366D8FEA9C9}"/>
          </ac:cxnSpMkLst>
        </pc:cxnChg>
      </pc:sldChg>
      <pc:sldChg chg="addSp delSp modSp mod">
        <pc:chgData name="Yoel Kortick" userId="167978f5-7f40-4909-85d5-d4149554ad4e" providerId="ADAL" clId="{A73E0DC1-22D5-4A8A-877E-325E7230E999}" dt="2023-01-31T11:15:05.702" v="4958" actId="33524"/>
        <pc:sldMkLst>
          <pc:docMk/>
          <pc:sldMk cId="4146543981" sldId="1977"/>
        </pc:sldMkLst>
        <pc:spChg chg="mod">
          <ac:chgData name="Yoel Kortick" userId="167978f5-7f40-4909-85d5-d4149554ad4e" providerId="ADAL" clId="{A73E0DC1-22D5-4A8A-877E-325E7230E999}" dt="2023-01-31T10:38:43.140" v="3187" actId="27636"/>
          <ac:spMkLst>
            <pc:docMk/>
            <pc:sldMk cId="4146543981" sldId="1977"/>
            <ac:spMk id="3" creationId="{4FC18B40-6547-41EC-8A0E-1C8F40E0A42F}"/>
          </ac:spMkLst>
        </pc:spChg>
        <pc:spChg chg="del">
          <ac:chgData name="Yoel Kortick" userId="167978f5-7f40-4909-85d5-d4149554ad4e" providerId="ADAL" clId="{A73E0DC1-22D5-4A8A-877E-325E7230E999}" dt="2023-01-31T10:49:07.089" v="3617" actId="478"/>
          <ac:spMkLst>
            <pc:docMk/>
            <pc:sldMk cId="4146543981" sldId="1977"/>
            <ac:spMk id="5" creationId="{C78D2AB5-35CC-E49F-4177-4EC85CFA7820}"/>
          </ac:spMkLst>
        </pc:spChg>
        <pc:spChg chg="add mod">
          <ac:chgData name="Yoel Kortick" userId="167978f5-7f40-4909-85d5-d4149554ad4e" providerId="ADAL" clId="{A73E0DC1-22D5-4A8A-877E-325E7230E999}" dt="2023-01-31T10:50:58.477" v="3855" actId="14100"/>
          <ac:spMkLst>
            <pc:docMk/>
            <pc:sldMk cId="4146543981" sldId="1977"/>
            <ac:spMk id="9" creationId="{C9C56238-A07F-F60C-F9C4-766144040454}"/>
          </ac:spMkLst>
        </pc:spChg>
        <pc:spChg chg="add mod">
          <ac:chgData name="Yoel Kortick" userId="167978f5-7f40-4909-85d5-d4149554ad4e" providerId="ADAL" clId="{A73E0DC1-22D5-4A8A-877E-325E7230E999}" dt="2023-01-31T10:51:32.980" v="3919" actId="1076"/>
          <ac:spMkLst>
            <pc:docMk/>
            <pc:sldMk cId="4146543981" sldId="1977"/>
            <ac:spMk id="10" creationId="{020C49F9-C981-8CEF-998C-CDDB932B79D6}"/>
          </ac:spMkLst>
        </pc:spChg>
        <pc:spChg chg="mod">
          <ac:chgData name="Yoel Kortick" userId="167978f5-7f40-4909-85d5-d4149554ad4e" providerId="ADAL" clId="{A73E0DC1-22D5-4A8A-877E-325E7230E999}" dt="2023-01-31T11:15:05.702" v="4958" actId="33524"/>
          <ac:spMkLst>
            <pc:docMk/>
            <pc:sldMk cId="4146543981" sldId="1977"/>
            <ac:spMk id="16" creationId="{B2EAFB0F-283B-6DD5-8EF5-A3939B56B78E}"/>
          </ac:spMkLst>
        </pc:spChg>
        <pc:picChg chg="del">
          <ac:chgData name="Yoel Kortick" userId="167978f5-7f40-4909-85d5-d4149554ad4e" providerId="ADAL" clId="{A73E0DC1-22D5-4A8A-877E-325E7230E999}" dt="2023-01-31T10:49:04.739" v="3616" actId="478"/>
          <ac:picMkLst>
            <pc:docMk/>
            <pc:sldMk cId="4146543981" sldId="1977"/>
            <ac:picMk id="4" creationId="{A398AC16-2E3C-2922-9B88-08A4FA3C2E5D}"/>
          </ac:picMkLst>
        </pc:picChg>
        <pc:picChg chg="add mod">
          <ac:chgData name="Yoel Kortick" userId="167978f5-7f40-4909-85d5-d4149554ad4e" providerId="ADAL" clId="{A73E0DC1-22D5-4A8A-877E-325E7230E999}" dt="2023-01-31T10:51:01.231" v="3856" actId="208"/>
          <ac:picMkLst>
            <pc:docMk/>
            <pc:sldMk cId="4146543981" sldId="1977"/>
            <ac:picMk id="8" creationId="{C53A2636-996D-784D-DF22-4D3BDB1D2B6F}"/>
          </ac:picMkLst>
        </pc:picChg>
        <pc:cxnChg chg="del">
          <ac:chgData name="Yoel Kortick" userId="167978f5-7f40-4909-85d5-d4149554ad4e" providerId="ADAL" clId="{A73E0DC1-22D5-4A8A-877E-325E7230E999}" dt="2023-01-31T10:49:07.089" v="3617" actId="478"/>
          <ac:cxnSpMkLst>
            <pc:docMk/>
            <pc:sldMk cId="4146543981" sldId="1977"/>
            <ac:cxnSpMk id="6" creationId="{01E32874-A83C-0327-A570-1DA739705F7B}"/>
          </ac:cxnSpMkLst>
        </pc:cxnChg>
        <pc:cxnChg chg="del">
          <ac:chgData name="Yoel Kortick" userId="167978f5-7f40-4909-85d5-d4149554ad4e" providerId="ADAL" clId="{A73E0DC1-22D5-4A8A-877E-325E7230E999}" dt="2023-01-31T10:49:07.089" v="3617" actId="478"/>
          <ac:cxnSpMkLst>
            <pc:docMk/>
            <pc:sldMk cId="4146543981" sldId="1977"/>
            <ac:cxnSpMk id="7" creationId="{B7895DA2-F12E-6825-D2A1-F1CF2C44AE88}"/>
          </ac:cxnSpMkLst>
        </pc:cxnChg>
        <pc:cxnChg chg="add">
          <ac:chgData name="Yoel Kortick" userId="167978f5-7f40-4909-85d5-d4149554ad4e" providerId="ADAL" clId="{A73E0DC1-22D5-4A8A-877E-325E7230E999}" dt="2023-01-31T10:51:40.132" v="3920" actId="11529"/>
          <ac:cxnSpMkLst>
            <pc:docMk/>
            <pc:sldMk cId="4146543981" sldId="1977"/>
            <ac:cxnSpMk id="12" creationId="{0B4D071A-9A93-7047-3C6F-D25388080319}"/>
          </ac:cxnSpMkLst>
        </pc:cxnChg>
      </pc:sldChg>
      <pc:sldChg chg="modSp del mod">
        <pc:chgData name="Yoel Kortick" userId="167978f5-7f40-4909-85d5-d4149554ad4e" providerId="ADAL" clId="{A73E0DC1-22D5-4A8A-877E-325E7230E999}" dt="2023-01-31T10:51:50.326" v="3921" actId="47"/>
        <pc:sldMkLst>
          <pc:docMk/>
          <pc:sldMk cId="474991968" sldId="1978"/>
        </pc:sldMkLst>
        <pc:spChg chg="mod">
          <ac:chgData name="Yoel Kortick" userId="167978f5-7f40-4909-85d5-d4149554ad4e" providerId="ADAL" clId="{A73E0DC1-22D5-4A8A-877E-325E7230E999}" dt="2023-01-31T10:38:43.143" v="3188" actId="27636"/>
          <ac:spMkLst>
            <pc:docMk/>
            <pc:sldMk cId="474991968" sldId="1978"/>
            <ac:spMk id="3" creationId="{4FC18B40-6547-41EC-8A0E-1C8F40E0A42F}"/>
          </ac:spMkLst>
        </pc:spChg>
      </pc:sldChg>
      <pc:sldChg chg="modSp del mod">
        <pc:chgData name="Yoel Kortick" userId="167978f5-7f40-4909-85d5-d4149554ad4e" providerId="ADAL" clId="{A73E0DC1-22D5-4A8A-877E-325E7230E999}" dt="2023-01-31T10:51:51.641" v="3922" actId="47"/>
        <pc:sldMkLst>
          <pc:docMk/>
          <pc:sldMk cId="3571943208" sldId="1979"/>
        </pc:sldMkLst>
        <pc:spChg chg="mod">
          <ac:chgData name="Yoel Kortick" userId="167978f5-7f40-4909-85d5-d4149554ad4e" providerId="ADAL" clId="{A73E0DC1-22D5-4A8A-877E-325E7230E999}" dt="2023-01-31T10:38:43.147" v="3189" actId="27636"/>
          <ac:spMkLst>
            <pc:docMk/>
            <pc:sldMk cId="3571943208" sldId="1979"/>
            <ac:spMk id="3" creationId="{4FC18B40-6547-41EC-8A0E-1C8F40E0A42F}"/>
          </ac:spMkLst>
        </pc:spChg>
      </pc:sldChg>
      <pc:sldChg chg="modSp del mod">
        <pc:chgData name="Yoel Kortick" userId="167978f5-7f40-4909-85d5-d4149554ad4e" providerId="ADAL" clId="{A73E0DC1-22D5-4A8A-877E-325E7230E999}" dt="2023-01-31T10:51:52.429" v="3923" actId="47"/>
        <pc:sldMkLst>
          <pc:docMk/>
          <pc:sldMk cId="4201114180" sldId="1980"/>
        </pc:sldMkLst>
        <pc:spChg chg="mod">
          <ac:chgData name="Yoel Kortick" userId="167978f5-7f40-4909-85d5-d4149554ad4e" providerId="ADAL" clId="{A73E0DC1-22D5-4A8A-877E-325E7230E999}" dt="2023-01-31T10:38:43.150" v="3190" actId="27636"/>
          <ac:spMkLst>
            <pc:docMk/>
            <pc:sldMk cId="4201114180" sldId="1980"/>
            <ac:spMk id="3" creationId="{4FC18B40-6547-41EC-8A0E-1C8F40E0A42F}"/>
          </ac:spMkLst>
        </pc:spChg>
      </pc:sldChg>
      <pc:sldChg chg="modSp del mod">
        <pc:chgData name="Yoel Kortick" userId="167978f5-7f40-4909-85d5-d4149554ad4e" providerId="ADAL" clId="{A73E0DC1-22D5-4A8A-877E-325E7230E999}" dt="2023-01-31T10:51:53.088" v="3924" actId="47"/>
        <pc:sldMkLst>
          <pc:docMk/>
          <pc:sldMk cId="3235585980" sldId="1981"/>
        </pc:sldMkLst>
        <pc:spChg chg="mod">
          <ac:chgData name="Yoel Kortick" userId="167978f5-7f40-4909-85d5-d4149554ad4e" providerId="ADAL" clId="{A73E0DC1-22D5-4A8A-877E-325E7230E999}" dt="2023-01-31T10:38:43.152" v="3191" actId="27636"/>
          <ac:spMkLst>
            <pc:docMk/>
            <pc:sldMk cId="3235585980" sldId="1981"/>
            <ac:spMk id="3" creationId="{4FC18B40-6547-41EC-8A0E-1C8F40E0A42F}"/>
          </ac:spMkLst>
        </pc:spChg>
      </pc:sldChg>
      <pc:sldChg chg="modSp del mod">
        <pc:chgData name="Yoel Kortick" userId="167978f5-7f40-4909-85d5-d4149554ad4e" providerId="ADAL" clId="{A73E0DC1-22D5-4A8A-877E-325E7230E999}" dt="2023-01-31T10:51:53.824" v="3925" actId="47"/>
        <pc:sldMkLst>
          <pc:docMk/>
          <pc:sldMk cId="59980713" sldId="1982"/>
        </pc:sldMkLst>
        <pc:spChg chg="mod">
          <ac:chgData name="Yoel Kortick" userId="167978f5-7f40-4909-85d5-d4149554ad4e" providerId="ADAL" clId="{A73E0DC1-22D5-4A8A-877E-325E7230E999}" dt="2023-01-31T10:38:43.155" v="3192" actId="27636"/>
          <ac:spMkLst>
            <pc:docMk/>
            <pc:sldMk cId="59980713" sldId="1982"/>
            <ac:spMk id="3" creationId="{4FC18B40-6547-41EC-8A0E-1C8F40E0A42F}"/>
          </ac:spMkLst>
        </pc:spChg>
      </pc:sldChg>
      <pc:sldChg chg="modSp del mod">
        <pc:chgData name="Yoel Kortick" userId="167978f5-7f40-4909-85d5-d4149554ad4e" providerId="ADAL" clId="{A73E0DC1-22D5-4A8A-877E-325E7230E999}" dt="2023-01-31T10:51:54.673" v="3926" actId="47"/>
        <pc:sldMkLst>
          <pc:docMk/>
          <pc:sldMk cId="829606729" sldId="1983"/>
        </pc:sldMkLst>
        <pc:spChg chg="mod">
          <ac:chgData name="Yoel Kortick" userId="167978f5-7f40-4909-85d5-d4149554ad4e" providerId="ADAL" clId="{A73E0DC1-22D5-4A8A-877E-325E7230E999}" dt="2023-01-31T10:38:48.943" v="3194" actId="27636"/>
          <ac:spMkLst>
            <pc:docMk/>
            <pc:sldMk cId="829606729" sldId="1983"/>
            <ac:spMk id="3" creationId="{4FC18B40-6547-41EC-8A0E-1C8F40E0A42F}"/>
          </ac:spMkLst>
        </pc:spChg>
      </pc:sldChg>
      <pc:sldChg chg="modSp del mod">
        <pc:chgData name="Yoel Kortick" userId="167978f5-7f40-4909-85d5-d4149554ad4e" providerId="ADAL" clId="{A73E0DC1-22D5-4A8A-877E-325E7230E999}" dt="2023-01-31T10:51:55.546" v="3927" actId="47"/>
        <pc:sldMkLst>
          <pc:docMk/>
          <pc:sldMk cId="3670673469" sldId="1984"/>
        </pc:sldMkLst>
        <pc:spChg chg="mod">
          <ac:chgData name="Yoel Kortick" userId="167978f5-7f40-4909-85d5-d4149554ad4e" providerId="ADAL" clId="{A73E0DC1-22D5-4A8A-877E-325E7230E999}" dt="2023-01-31T10:38:48.949" v="3195" actId="27636"/>
          <ac:spMkLst>
            <pc:docMk/>
            <pc:sldMk cId="3670673469" sldId="1984"/>
            <ac:spMk id="3" creationId="{4FC18B40-6547-41EC-8A0E-1C8F40E0A42F}"/>
          </ac:spMkLst>
        </pc:spChg>
      </pc:sldChg>
      <pc:sldChg chg="modSp del mod">
        <pc:chgData name="Yoel Kortick" userId="167978f5-7f40-4909-85d5-d4149554ad4e" providerId="ADAL" clId="{A73E0DC1-22D5-4A8A-877E-325E7230E999}" dt="2023-01-31T10:51:56.424" v="3928" actId="47"/>
        <pc:sldMkLst>
          <pc:docMk/>
          <pc:sldMk cId="2848224856" sldId="1985"/>
        </pc:sldMkLst>
        <pc:spChg chg="mod">
          <ac:chgData name="Yoel Kortick" userId="167978f5-7f40-4909-85d5-d4149554ad4e" providerId="ADAL" clId="{A73E0DC1-22D5-4A8A-877E-325E7230E999}" dt="2023-01-31T10:38:48.952" v="3196" actId="27636"/>
          <ac:spMkLst>
            <pc:docMk/>
            <pc:sldMk cId="2848224856" sldId="1985"/>
            <ac:spMk id="3" creationId="{4FC18B40-6547-41EC-8A0E-1C8F40E0A42F}"/>
          </ac:spMkLst>
        </pc:spChg>
      </pc:sldChg>
      <pc:sldChg chg="modSp del mod">
        <pc:chgData name="Yoel Kortick" userId="167978f5-7f40-4909-85d5-d4149554ad4e" providerId="ADAL" clId="{A73E0DC1-22D5-4A8A-877E-325E7230E999}" dt="2023-01-31T10:51:57.004" v="3929" actId="47"/>
        <pc:sldMkLst>
          <pc:docMk/>
          <pc:sldMk cId="866412869" sldId="1986"/>
        </pc:sldMkLst>
        <pc:spChg chg="mod">
          <ac:chgData name="Yoel Kortick" userId="167978f5-7f40-4909-85d5-d4149554ad4e" providerId="ADAL" clId="{A73E0DC1-22D5-4A8A-877E-325E7230E999}" dt="2023-01-31T10:38:48.955" v="3197" actId="27636"/>
          <ac:spMkLst>
            <pc:docMk/>
            <pc:sldMk cId="866412869" sldId="1986"/>
            <ac:spMk id="3" creationId="{4FC18B40-6547-41EC-8A0E-1C8F40E0A42F}"/>
          </ac:spMkLst>
        </pc:spChg>
      </pc:sldChg>
      <pc:sldChg chg="modSp del mod">
        <pc:chgData name="Yoel Kortick" userId="167978f5-7f40-4909-85d5-d4149554ad4e" providerId="ADAL" clId="{A73E0DC1-22D5-4A8A-877E-325E7230E999}" dt="2023-01-31T10:51:57.493" v="3930" actId="47"/>
        <pc:sldMkLst>
          <pc:docMk/>
          <pc:sldMk cId="1610227774" sldId="1987"/>
        </pc:sldMkLst>
        <pc:spChg chg="mod">
          <ac:chgData name="Yoel Kortick" userId="167978f5-7f40-4909-85d5-d4149554ad4e" providerId="ADAL" clId="{A73E0DC1-22D5-4A8A-877E-325E7230E999}" dt="2023-01-31T10:38:48.958" v="3198" actId="27636"/>
          <ac:spMkLst>
            <pc:docMk/>
            <pc:sldMk cId="1610227774" sldId="1987"/>
            <ac:spMk id="3" creationId="{4FC18B40-6547-41EC-8A0E-1C8F40E0A42F}"/>
          </ac:spMkLst>
        </pc:spChg>
      </pc:sldChg>
      <pc:sldChg chg="modSp del mod">
        <pc:chgData name="Yoel Kortick" userId="167978f5-7f40-4909-85d5-d4149554ad4e" providerId="ADAL" clId="{A73E0DC1-22D5-4A8A-877E-325E7230E999}" dt="2023-01-31T10:51:58.039" v="3931" actId="47"/>
        <pc:sldMkLst>
          <pc:docMk/>
          <pc:sldMk cId="752019304" sldId="1988"/>
        </pc:sldMkLst>
        <pc:spChg chg="mod">
          <ac:chgData name="Yoel Kortick" userId="167978f5-7f40-4909-85d5-d4149554ad4e" providerId="ADAL" clId="{A73E0DC1-22D5-4A8A-877E-325E7230E999}" dt="2023-01-31T10:38:48.962" v="3199" actId="27636"/>
          <ac:spMkLst>
            <pc:docMk/>
            <pc:sldMk cId="752019304" sldId="1988"/>
            <ac:spMk id="3" creationId="{4FC18B40-6547-41EC-8A0E-1C8F40E0A42F}"/>
          </ac:spMkLst>
        </pc:spChg>
      </pc:sldChg>
      <pc:sldChg chg="modSp del mod">
        <pc:chgData name="Yoel Kortick" userId="167978f5-7f40-4909-85d5-d4149554ad4e" providerId="ADAL" clId="{A73E0DC1-22D5-4A8A-877E-325E7230E999}" dt="2023-01-31T10:51:58.649" v="3932" actId="47"/>
        <pc:sldMkLst>
          <pc:docMk/>
          <pc:sldMk cId="1504637800" sldId="1989"/>
        </pc:sldMkLst>
        <pc:spChg chg="mod">
          <ac:chgData name="Yoel Kortick" userId="167978f5-7f40-4909-85d5-d4149554ad4e" providerId="ADAL" clId="{A73E0DC1-22D5-4A8A-877E-325E7230E999}" dt="2023-01-31T10:38:48.965" v="3200" actId="27636"/>
          <ac:spMkLst>
            <pc:docMk/>
            <pc:sldMk cId="1504637800" sldId="1989"/>
            <ac:spMk id="3" creationId="{4FC18B40-6547-41EC-8A0E-1C8F40E0A42F}"/>
          </ac:spMkLst>
        </pc:spChg>
      </pc:sldChg>
      <pc:sldChg chg="modSp del mod">
        <pc:chgData name="Yoel Kortick" userId="167978f5-7f40-4909-85d5-d4149554ad4e" providerId="ADAL" clId="{A73E0DC1-22D5-4A8A-877E-325E7230E999}" dt="2023-01-31T10:51:59.154" v="3933" actId="47"/>
        <pc:sldMkLst>
          <pc:docMk/>
          <pc:sldMk cId="3082116865" sldId="1990"/>
        </pc:sldMkLst>
        <pc:spChg chg="mod">
          <ac:chgData name="Yoel Kortick" userId="167978f5-7f40-4909-85d5-d4149554ad4e" providerId="ADAL" clId="{A73E0DC1-22D5-4A8A-877E-325E7230E999}" dt="2023-01-31T10:38:48.968" v="3201" actId="27636"/>
          <ac:spMkLst>
            <pc:docMk/>
            <pc:sldMk cId="3082116865" sldId="1990"/>
            <ac:spMk id="3" creationId="{4FC18B40-6547-41EC-8A0E-1C8F40E0A42F}"/>
          </ac:spMkLst>
        </pc:spChg>
      </pc:sldChg>
      <pc:sldChg chg="modSp del mod">
        <pc:chgData name="Yoel Kortick" userId="167978f5-7f40-4909-85d5-d4149554ad4e" providerId="ADAL" clId="{A73E0DC1-22D5-4A8A-877E-325E7230E999}" dt="2023-01-31T10:52:00.390" v="3934" actId="47"/>
        <pc:sldMkLst>
          <pc:docMk/>
          <pc:sldMk cId="4213787533" sldId="1991"/>
        </pc:sldMkLst>
        <pc:spChg chg="mod">
          <ac:chgData name="Yoel Kortick" userId="167978f5-7f40-4909-85d5-d4149554ad4e" providerId="ADAL" clId="{A73E0DC1-22D5-4A8A-877E-325E7230E999}" dt="2023-01-31T10:08:01.265" v="2386" actId="27636"/>
          <ac:spMkLst>
            <pc:docMk/>
            <pc:sldMk cId="4213787533" sldId="1991"/>
            <ac:spMk id="3" creationId="{4FC18B40-6547-41EC-8A0E-1C8F40E0A42F}"/>
          </ac:spMkLst>
        </pc:spChg>
      </pc:sldChg>
      <pc:sldChg chg="modSp del mod">
        <pc:chgData name="Yoel Kortick" userId="167978f5-7f40-4909-85d5-d4149554ad4e" providerId="ADAL" clId="{A73E0DC1-22D5-4A8A-877E-325E7230E999}" dt="2023-01-31T10:52:01.382" v="3935" actId="47"/>
        <pc:sldMkLst>
          <pc:docMk/>
          <pc:sldMk cId="3861442776" sldId="1992"/>
        </pc:sldMkLst>
        <pc:spChg chg="mod">
          <ac:chgData name="Yoel Kortick" userId="167978f5-7f40-4909-85d5-d4149554ad4e" providerId="ADAL" clId="{A73E0DC1-22D5-4A8A-877E-325E7230E999}" dt="2023-01-31T10:08:01.265" v="2387" actId="27636"/>
          <ac:spMkLst>
            <pc:docMk/>
            <pc:sldMk cId="3861442776" sldId="1992"/>
            <ac:spMk id="3" creationId="{4FC18B40-6547-41EC-8A0E-1C8F40E0A42F}"/>
          </ac:spMkLst>
        </pc:spChg>
      </pc:sldChg>
      <pc:sldChg chg="modSp del mod">
        <pc:chgData name="Yoel Kortick" userId="167978f5-7f40-4909-85d5-d4149554ad4e" providerId="ADAL" clId="{A73E0DC1-22D5-4A8A-877E-325E7230E999}" dt="2023-01-31T10:52:01.850" v="3936" actId="47"/>
        <pc:sldMkLst>
          <pc:docMk/>
          <pc:sldMk cId="2085975314" sldId="1993"/>
        </pc:sldMkLst>
        <pc:spChg chg="mod">
          <ac:chgData name="Yoel Kortick" userId="167978f5-7f40-4909-85d5-d4149554ad4e" providerId="ADAL" clId="{A73E0DC1-22D5-4A8A-877E-325E7230E999}" dt="2023-01-31T10:08:01.279" v="2388" actId="27636"/>
          <ac:spMkLst>
            <pc:docMk/>
            <pc:sldMk cId="2085975314" sldId="1993"/>
            <ac:spMk id="3" creationId="{4FC18B40-6547-41EC-8A0E-1C8F40E0A42F}"/>
          </ac:spMkLst>
        </pc:spChg>
      </pc:sldChg>
      <pc:sldChg chg="modSp del mod">
        <pc:chgData name="Yoel Kortick" userId="167978f5-7f40-4909-85d5-d4149554ad4e" providerId="ADAL" clId="{A73E0DC1-22D5-4A8A-877E-325E7230E999}" dt="2023-01-31T10:52:02.357" v="3937" actId="47"/>
        <pc:sldMkLst>
          <pc:docMk/>
          <pc:sldMk cId="108558708" sldId="1994"/>
        </pc:sldMkLst>
        <pc:spChg chg="mod">
          <ac:chgData name="Yoel Kortick" userId="167978f5-7f40-4909-85d5-d4149554ad4e" providerId="ADAL" clId="{A73E0DC1-22D5-4A8A-877E-325E7230E999}" dt="2023-01-31T10:08:01.289" v="2389" actId="27636"/>
          <ac:spMkLst>
            <pc:docMk/>
            <pc:sldMk cId="108558708" sldId="1994"/>
            <ac:spMk id="3" creationId="{4FC18B40-6547-41EC-8A0E-1C8F40E0A42F}"/>
          </ac:spMkLst>
        </pc:spChg>
      </pc:sldChg>
      <pc:sldChg chg="modSp">
        <pc:chgData name="Yoel Kortick" userId="167978f5-7f40-4909-85d5-d4149554ad4e" providerId="ADAL" clId="{A73E0DC1-22D5-4A8A-877E-325E7230E999}" dt="2023-01-31T11:08:14.341" v="4612"/>
        <pc:sldMkLst>
          <pc:docMk/>
          <pc:sldMk cId="529348470" sldId="1995"/>
        </pc:sldMkLst>
        <pc:spChg chg="mod">
          <ac:chgData name="Yoel Kortick" userId="167978f5-7f40-4909-85d5-d4149554ad4e" providerId="ADAL" clId="{A73E0DC1-22D5-4A8A-877E-325E7230E999}" dt="2023-01-31T11:08:14.341" v="4612"/>
          <ac:spMkLst>
            <pc:docMk/>
            <pc:sldMk cId="529348470" sldId="1995"/>
            <ac:spMk id="3" creationId="{440E2C51-CB70-4EE1-8E6B-DADCB74DEC44}"/>
          </ac:spMkLst>
        </pc:spChg>
      </pc:sldChg>
      <pc:sldChg chg="modSp mod">
        <pc:chgData name="Yoel Kortick" userId="167978f5-7f40-4909-85d5-d4149554ad4e" providerId="ADAL" clId="{A73E0DC1-22D5-4A8A-877E-325E7230E999}" dt="2023-01-31T11:08:14.341" v="4612"/>
        <pc:sldMkLst>
          <pc:docMk/>
          <pc:sldMk cId="2945707853" sldId="1996"/>
        </pc:sldMkLst>
        <pc:spChg chg="mod">
          <ac:chgData name="Yoel Kortick" userId="167978f5-7f40-4909-85d5-d4149554ad4e" providerId="ADAL" clId="{A73E0DC1-22D5-4A8A-877E-325E7230E999}" dt="2023-01-31T11:08:14.341" v="4612"/>
          <ac:spMkLst>
            <pc:docMk/>
            <pc:sldMk cId="2945707853" sldId="1996"/>
            <ac:spMk id="3" creationId="{4FC18B40-6547-41EC-8A0E-1C8F40E0A42F}"/>
          </ac:spMkLst>
        </pc:spChg>
        <pc:spChg chg="mod">
          <ac:chgData name="Yoel Kortick" userId="167978f5-7f40-4909-85d5-d4149554ad4e" providerId="ADAL" clId="{A73E0DC1-22D5-4A8A-877E-325E7230E999}" dt="2023-01-31T10:55:12.892" v="4228" actId="20577"/>
          <ac:spMkLst>
            <pc:docMk/>
            <pc:sldMk cId="2945707853" sldId="1996"/>
            <ac:spMk id="10" creationId="{19E9D55E-0049-4072-9DC2-48193A586191}"/>
          </ac:spMkLst>
        </pc:spChg>
      </pc:sldChg>
      <pc:sldChg chg="modSp add mod">
        <pc:chgData name="Yoel Kortick" userId="167978f5-7f40-4909-85d5-d4149554ad4e" providerId="ADAL" clId="{A73E0DC1-22D5-4A8A-877E-325E7230E999}" dt="2023-01-31T11:11:32.143" v="4952" actId="20577"/>
        <pc:sldMkLst>
          <pc:docMk/>
          <pc:sldMk cId="1269053929" sldId="1997"/>
        </pc:sldMkLst>
        <pc:spChg chg="mod">
          <ac:chgData name="Yoel Kortick" userId="167978f5-7f40-4909-85d5-d4149554ad4e" providerId="ADAL" clId="{A73E0DC1-22D5-4A8A-877E-325E7230E999}" dt="2023-01-31T11:11:32.143" v="4952" actId="20577"/>
          <ac:spMkLst>
            <pc:docMk/>
            <pc:sldMk cId="1269053929" sldId="1997"/>
            <ac:spMk id="4" creationId="{2490F34D-A7E2-4EA9-8B1A-78371A1F1CD1}"/>
          </ac:spMkLst>
        </pc:spChg>
      </pc:sldChg>
      <pc:sldChg chg="modSp add mod">
        <pc:chgData name="Yoel Kortick" userId="167978f5-7f40-4909-85d5-d4149554ad4e" providerId="ADAL" clId="{A73E0DC1-22D5-4A8A-877E-325E7230E999}" dt="2023-01-31T09:33:33.850" v="1394" actId="6549"/>
        <pc:sldMkLst>
          <pc:docMk/>
          <pc:sldMk cId="2381708409" sldId="1998"/>
        </pc:sldMkLst>
        <pc:spChg chg="mod">
          <ac:chgData name="Yoel Kortick" userId="167978f5-7f40-4909-85d5-d4149554ad4e" providerId="ADAL" clId="{A73E0DC1-22D5-4A8A-877E-325E7230E999}" dt="2023-01-31T09:33:33.850" v="1394" actId="6549"/>
          <ac:spMkLst>
            <pc:docMk/>
            <pc:sldMk cId="2381708409" sldId="1998"/>
            <ac:spMk id="4" creationId="{2490F34D-A7E2-4EA9-8B1A-78371A1F1CD1}"/>
          </ac:spMkLst>
        </pc:spChg>
      </pc:sldChg>
      <pc:sldChg chg="addSp delSp modSp add mod">
        <pc:chgData name="Yoel Kortick" userId="167978f5-7f40-4909-85d5-d4149554ad4e" providerId="ADAL" clId="{A73E0DC1-22D5-4A8A-877E-325E7230E999}" dt="2023-01-31T09:56:01.126" v="2066" actId="208"/>
        <pc:sldMkLst>
          <pc:docMk/>
          <pc:sldMk cId="1356658148" sldId="1999"/>
        </pc:sldMkLst>
        <pc:spChg chg="mod">
          <ac:chgData name="Yoel Kortick" userId="167978f5-7f40-4909-85d5-d4149554ad4e" providerId="ADAL" clId="{A73E0DC1-22D5-4A8A-877E-325E7230E999}" dt="2023-01-31T09:54:33.421" v="2056" actId="404"/>
          <ac:spMkLst>
            <pc:docMk/>
            <pc:sldMk cId="1356658148" sldId="1999"/>
            <ac:spMk id="4" creationId="{2490F34D-A7E2-4EA9-8B1A-78371A1F1CD1}"/>
          </ac:spMkLst>
        </pc:spChg>
        <pc:picChg chg="del">
          <ac:chgData name="Yoel Kortick" userId="167978f5-7f40-4909-85d5-d4149554ad4e" providerId="ADAL" clId="{A73E0DC1-22D5-4A8A-877E-325E7230E999}" dt="2023-01-31T09:54:48.218" v="2058" actId="478"/>
          <ac:picMkLst>
            <pc:docMk/>
            <pc:sldMk cId="1356658148" sldId="1999"/>
            <ac:picMk id="5" creationId="{4DB65D68-8922-7D35-9F8E-F1413AC15B13}"/>
          </ac:picMkLst>
        </pc:picChg>
        <pc:picChg chg="add mod ord">
          <ac:chgData name="Yoel Kortick" userId="167978f5-7f40-4909-85d5-d4149554ad4e" providerId="ADAL" clId="{A73E0DC1-22D5-4A8A-877E-325E7230E999}" dt="2023-01-31T09:56:01.126" v="2066" actId="208"/>
          <ac:picMkLst>
            <pc:docMk/>
            <pc:sldMk cId="1356658148" sldId="1999"/>
            <ac:picMk id="8" creationId="{8734322E-2652-DF87-EE9B-00E3D85C08DA}"/>
          </ac:picMkLst>
        </pc:picChg>
      </pc:sldChg>
      <pc:sldChg chg="addSp delSp modSp add mod">
        <pc:chgData name="Yoel Kortick" userId="167978f5-7f40-4909-85d5-d4149554ad4e" providerId="ADAL" clId="{A73E0DC1-22D5-4A8A-877E-325E7230E999}" dt="2023-01-31T10:03:09.745" v="2138" actId="208"/>
        <pc:sldMkLst>
          <pc:docMk/>
          <pc:sldMk cId="654802575" sldId="2000"/>
        </pc:sldMkLst>
        <pc:spChg chg="mod">
          <ac:chgData name="Yoel Kortick" userId="167978f5-7f40-4909-85d5-d4149554ad4e" providerId="ADAL" clId="{A73E0DC1-22D5-4A8A-877E-325E7230E999}" dt="2023-01-31T09:59:08.829" v="2113" actId="313"/>
          <ac:spMkLst>
            <pc:docMk/>
            <pc:sldMk cId="654802575" sldId="2000"/>
            <ac:spMk id="4" creationId="{2490F34D-A7E2-4EA9-8B1A-78371A1F1CD1}"/>
          </ac:spMkLst>
        </pc:spChg>
        <pc:spChg chg="add mod">
          <ac:chgData name="Yoel Kortick" userId="167978f5-7f40-4909-85d5-d4149554ad4e" providerId="ADAL" clId="{A73E0DC1-22D5-4A8A-877E-325E7230E999}" dt="2023-01-31T10:03:04.351" v="2137" actId="1036"/>
          <ac:spMkLst>
            <pc:docMk/>
            <pc:sldMk cId="654802575" sldId="2000"/>
            <ac:spMk id="9" creationId="{C7E7B312-1507-160A-9565-0D8D44A26723}"/>
          </ac:spMkLst>
        </pc:spChg>
        <pc:spChg chg="add mod">
          <ac:chgData name="Yoel Kortick" userId="167978f5-7f40-4909-85d5-d4149554ad4e" providerId="ADAL" clId="{A73E0DC1-22D5-4A8A-877E-325E7230E999}" dt="2023-01-31T10:03:04.351" v="2137" actId="1036"/>
          <ac:spMkLst>
            <pc:docMk/>
            <pc:sldMk cId="654802575" sldId="2000"/>
            <ac:spMk id="10" creationId="{2786DC50-B70A-0CBF-E981-03CB6CF4462C}"/>
          </ac:spMkLst>
        </pc:spChg>
        <pc:picChg chg="add mod ord">
          <ac:chgData name="Yoel Kortick" userId="167978f5-7f40-4909-85d5-d4149554ad4e" providerId="ADAL" clId="{A73E0DC1-22D5-4A8A-877E-325E7230E999}" dt="2023-01-31T10:03:09.745" v="2138" actId="208"/>
          <ac:picMkLst>
            <pc:docMk/>
            <pc:sldMk cId="654802575" sldId="2000"/>
            <ac:picMk id="5" creationId="{1C7CC8BB-98E6-3AEB-74D5-0104DC3F0F43}"/>
          </ac:picMkLst>
        </pc:picChg>
        <pc:picChg chg="del">
          <ac:chgData name="Yoel Kortick" userId="167978f5-7f40-4909-85d5-d4149554ad4e" providerId="ADAL" clId="{A73E0DC1-22D5-4A8A-877E-325E7230E999}" dt="2023-01-31T10:02:45.132" v="2114" actId="478"/>
          <ac:picMkLst>
            <pc:docMk/>
            <pc:sldMk cId="654802575" sldId="2000"/>
            <ac:picMk id="8" creationId="{8734322E-2652-DF87-EE9B-00E3D85C08DA}"/>
          </ac:picMkLst>
        </pc:picChg>
      </pc:sldChg>
      <pc:sldChg chg="addSp delSp modSp add mod">
        <pc:chgData name="Yoel Kortick" userId="167978f5-7f40-4909-85d5-d4149554ad4e" providerId="ADAL" clId="{A73E0DC1-22D5-4A8A-877E-325E7230E999}" dt="2023-01-31T10:05:57.511" v="2303" actId="208"/>
        <pc:sldMkLst>
          <pc:docMk/>
          <pc:sldMk cId="946172633" sldId="2001"/>
        </pc:sldMkLst>
        <pc:spChg chg="mod">
          <ac:chgData name="Yoel Kortick" userId="167978f5-7f40-4909-85d5-d4149554ad4e" providerId="ADAL" clId="{A73E0DC1-22D5-4A8A-877E-325E7230E999}" dt="2023-01-31T10:04:51.612" v="2279" actId="6549"/>
          <ac:spMkLst>
            <pc:docMk/>
            <pc:sldMk cId="946172633" sldId="2001"/>
            <ac:spMk id="4" creationId="{2490F34D-A7E2-4EA9-8B1A-78371A1F1CD1}"/>
          </ac:spMkLst>
        </pc:spChg>
        <pc:spChg chg="del">
          <ac:chgData name="Yoel Kortick" userId="167978f5-7f40-4909-85d5-d4149554ad4e" providerId="ADAL" clId="{A73E0DC1-22D5-4A8A-877E-325E7230E999}" dt="2023-01-31T10:05:46.556" v="2299" actId="478"/>
          <ac:spMkLst>
            <pc:docMk/>
            <pc:sldMk cId="946172633" sldId="2001"/>
            <ac:spMk id="6" creationId="{6CCB612F-529F-CB16-96C2-2EDE1F6A0A89}"/>
          </ac:spMkLst>
        </pc:spChg>
        <pc:spChg chg="del">
          <ac:chgData name="Yoel Kortick" userId="167978f5-7f40-4909-85d5-d4149554ad4e" providerId="ADAL" clId="{A73E0DC1-22D5-4A8A-877E-325E7230E999}" dt="2023-01-31T10:05:52.712" v="2301" actId="478"/>
          <ac:spMkLst>
            <pc:docMk/>
            <pc:sldMk cId="946172633" sldId="2001"/>
            <ac:spMk id="7" creationId="{B82A8ABB-C6E6-65B7-855A-E84438E22720}"/>
          </ac:spMkLst>
        </pc:spChg>
        <pc:spChg chg="del">
          <ac:chgData name="Yoel Kortick" userId="167978f5-7f40-4909-85d5-d4149554ad4e" providerId="ADAL" clId="{A73E0DC1-22D5-4A8A-877E-325E7230E999}" dt="2023-01-31T10:05:48.887" v="2300" actId="478"/>
          <ac:spMkLst>
            <pc:docMk/>
            <pc:sldMk cId="946172633" sldId="2001"/>
            <ac:spMk id="9" creationId="{C7E7B312-1507-160A-9565-0D8D44A26723}"/>
          </ac:spMkLst>
        </pc:spChg>
        <pc:spChg chg="del">
          <ac:chgData name="Yoel Kortick" userId="167978f5-7f40-4909-85d5-d4149554ad4e" providerId="ADAL" clId="{A73E0DC1-22D5-4A8A-877E-325E7230E999}" dt="2023-01-31T10:05:54.261" v="2302" actId="478"/>
          <ac:spMkLst>
            <pc:docMk/>
            <pc:sldMk cId="946172633" sldId="2001"/>
            <ac:spMk id="10" creationId="{2786DC50-B70A-0CBF-E981-03CB6CF4462C}"/>
          </ac:spMkLst>
        </pc:spChg>
        <pc:picChg chg="del">
          <ac:chgData name="Yoel Kortick" userId="167978f5-7f40-4909-85d5-d4149554ad4e" providerId="ADAL" clId="{A73E0DC1-22D5-4A8A-877E-325E7230E999}" dt="2023-01-31T10:05:26.658" v="2284" actId="478"/>
          <ac:picMkLst>
            <pc:docMk/>
            <pc:sldMk cId="946172633" sldId="2001"/>
            <ac:picMk id="5" creationId="{1C7CC8BB-98E6-3AEB-74D5-0104DC3F0F43}"/>
          </ac:picMkLst>
        </pc:picChg>
        <pc:picChg chg="add del mod">
          <ac:chgData name="Yoel Kortick" userId="167978f5-7f40-4909-85d5-d4149554ad4e" providerId="ADAL" clId="{A73E0DC1-22D5-4A8A-877E-325E7230E999}" dt="2023-01-31T10:05:02.487" v="2283" actId="22"/>
          <ac:picMkLst>
            <pc:docMk/>
            <pc:sldMk cId="946172633" sldId="2001"/>
            <ac:picMk id="8" creationId="{B739C093-0DB3-E0E6-933F-0A6D51B21DB9}"/>
          </ac:picMkLst>
        </pc:picChg>
        <pc:picChg chg="add mod ord">
          <ac:chgData name="Yoel Kortick" userId="167978f5-7f40-4909-85d5-d4149554ad4e" providerId="ADAL" clId="{A73E0DC1-22D5-4A8A-877E-325E7230E999}" dt="2023-01-31T10:05:57.511" v="2303" actId="208"/>
          <ac:picMkLst>
            <pc:docMk/>
            <pc:sldMk cId="946172633" sldId="2001"/>
            <ac:picMk id="12" creationId="{D9861164-6D9A-70A4-278F-9498C9819AEB}"/>
          </ac:picMkLst>
        </pc:picChg>
      </pc:sldChg>
      <pc:sldChg chg="delSp modSp add mod">
        <pc:chgData name="Yoel Kortick" userId="167978f5-7f40-4909-85d5-d4149554ad4e" providerId="ADAL" clId="{A73E0DC1-22D5-4A8A-877E-325E7230E999}" dt="2023-01-31T10:26:06.712" v="2533" actId="14100"/>
        <pc:sldMkLst>
          <pc:docMk/>
          <pc:sldMk cId="2251509354" sldId="2002"/>
        </pc:sldMkLst>
        <pc:spChg chg="mod">
          <ac:chgData name="Yoel Kortick" userId="167978f5-7f40-4909-85d5-d4149554ad4e" providerId="ADAL" clId="{A73E0DC1-22D5-4A8A-877E-325E7230E999}" dt="2023-01-31T10:26:06.712" v="2533" actId="14100"/>
          <ac:spMkLst>
            <pc:docMk/>
            <pc:sldMk cId="2251509354" sldId="2002"/>
            <ac:spMk id="4" creationId="{2490F34D-A7E2-4EA9-8B1A-78371A1F1CD1}"/>
          </ac:spMkLst>
        </pc:spChg>
        <pc:picChg chg="del">
          <ac:chgData name="Yoel Kortick" userId="167978f5-7f40-4909-85d5-d4149554ad4e" providerId="ADAL" clId="{A73E0DC1-22D5-4A8A-877E-325E7230E999}" dt="2023-01-31T10:25:19.229" v="2526" actId="478"/>
          <ac:picMkLst>
            <pc:docMk/>
            <pc:sldMk cId="2251509354" sldId="2002"/>
            <ac:picMk id="12" creationId="{D9861164-6D9A-70A4-278F-9498C9819AEB}"/>
          </ac:picMkLst>
        </pc:picChg>
      </pc:sldChg>
      <pc:sldChg chg="modSp add mod">
        <pc:chgData name="Yoel Kortick" userId="167978f5-7f40-4909-85d5-d4149554ad4e" providerId="ADAL" clId="{A73E0DC1-22D5-4A8A-877E-325E7230E999}" dt="2023-01-31T11:08:14.341" v="4612"/>
        <pc:sldMkLst>
          <pc:docMk/>
          <pc:sldMk cId="130197306" sldId="2003"/>
        </pc:sldMkLst>
        <pc:spChg chg="mod">
          <ac:chgData name="Yoel Kortick" userId="167978f5-7f40-4909-85d5-d4149554ad4e" providerId="ADAL" clId="{A73E0DC1-22D5-4A8A-877E-325E7230E999}" dt="2023-01-31T11:08:14.341" v="4612"/>
          <ac:spMkLst>
            <pc:docMk/>
            <pc:sldMk cId="130197306" sldId="2003"/>
            <ac:spMk id="3" creationId="{4FC18B40-6547-41EC-8A0E-1C8F40E0A42F}"/>
          </ac:spMkLst>
        </pc:spChg>
        <pc:spChg chg="mod">
          <ac:chgData name="Yoel Kortick" userId="167978f5-7f40-4909-85d5-d4149554ad4e" providerId="ADAL" clId="{A73E0DC1-22D5-4A8A-877E-325E7230E999}" dt="2023-01-31T11:00:38.219" v="4555" actId="20577"/>
          <ac:spMkLst>
            <pc:docMk/>
            <pc:sldMk cId="130197306" sldId="2003"/>
            <ac:spMk id="10" creationId="{19E9D55E-0049-4072-9DC2-48193A586191}"/>
          </ac:spMkLst>
        </pc:spChg>
      </pc:sldChg>
      <pc:sldChg chg="addSp modSp add mod">
        <pc:chgData name="Yoel Kortick" userId="167978f5-7f40-4909-85d5-d4149554ad4e" providerId="ADAL" clId="{A73E0DC1-22D5-4A8A-877E-325E7230E999}" dt="2023-01-31T11:08:14.341" v="4612"/>
        <pc:sldMkLst>
          <pc:docMk/>
          <pc:sldMk cId="841814455" sldId="2004"/>
        </pc:sldMkLst>
        <pc:spChg chg="mod">
          <ac:chgData name="Yoel Kortick" userId="167978f5-7f40-4909-85d5-d4149554ad4e" providerId="ADAL" clId="{A73E0DC1-22D5-4A8A-877E-325E7230E999}" dt="2023-01-31T11:08:14.341" v="4612"/>
          <ac:spMkLst>
            <pc:docMk/>
            <pc:sldMk cId="841814455" sldId="2004"/>
            <ac:spMk id="3" creationId="{4FC18B40-6547-41EC-8A0E-1C8F40E0A42F}"/>
          </ac:spMkLst>
        </pc:spChg>
        <pc:spChg chg="add">
          <ac:chgData name="Yoel Kortick" userId="167978f5-7f40-4909-85d5-d4149554ad4e" providerId="ADAL" clId="{A73E0DC1-22D5-4A8A-877E-325E7230E999}" dt="2023-01-31T10:58:40.979" v="4493" actId="11529"/>
          <ac:spMkLst>
            <pc:docMk/>
            <pc:sldMk cId="841814455" sldId="2004"/>
            <ac:spMk id="5" creationId="{C116341A-F81D-8FDC-DCD9-B8423A27A9FA}"/>
          </ac:spMkLst>
        </pc:spChg>
        <pc:spChg chg="add">
          <ac:chgData name="Yoel Kortick" userId="167978f5-7f40-4909-85d5-d4149554ad4e" providerId="ADAL" clId="{A73E0DC1-22D5-4A8A-877E-325E7230E999}" dt="2023-01-31T10:58:49.223" v="4494" actId="11529"/>
          <ac:spMkLst>
            <pc:docMk/>
            <pc:sldMk cId="841814455" sldId="2004"/>
            <ac:spMk id="6" creationId="{6E7150AE-7A9A-1BFE-FC61-AC564FA3771C}"/>
          </ac:spMkLst>
        </pc:spChg>
        <pc:spChg chg="mod">
          <ac:chgData name="Yoel Kortick" userId="167978f5-7f40-4909-85d5-d4149554ad4e" providerId="ADAL" clId="{A73E0DC1-22D5-4A8A-877E-325E7230E999}" dt="2023-01-31T10:58:20.533" v="4487" actId="20577"/>
          <ac:spMkLst>
            <pc:docMk/>
            <pc:sldMk cId="841814455" sldId="2004"/>
            <ac:spMk id="10" creationId="{19E9D55E-0049-4072-9DC2-48193A586191}"/>
          </ac:spMkLst>
        </pc:spChg>
        <pc:picChg chg="add mod ord">
          <ac:chgData name="Yoel Kortick" userId="167978f5-7f40-4909-85d5-d4149554ad4e" providerId="ADAL" clId="{A73E0DC1-22D5-4A8A-877E-325E7230E999}" dt="2023-01-31T10:58:30.157" v="4492" actId="167"/>
          <ac:picMkLst>
            <pc:docMk/>
            <pc:sldMk cId="841814455" sldId="2004"/>
            <ac:picMk id="4" creationId="{25767502-AEAB-8241-1A29-3E2F354F1C0A}"/>
          </ac:picMkLst>
        </pc:picChg>
      </pc:sldChg>
      <pc:sldChg chg="addSp delSp modSp add mod">
        <pc:chgData name="Yoel Kortick" userId="167978f5-7f40-4909-85d5-d4149554ad4e" providerId="ADAL" clId="{A73E0DC1-22D5-4A8A-877E-325E7230E999}" dt="2023-01-31T11:08:14.341" v="4612"/>
        <pc:sldMkLst>
          <pc:docMk/>
          <pc:sldMk cId="1343478844" sldId="2005"/>
        </pc:sldMkLst>
        <pc:spChg chg="mod">
          <ac:chgData name="Yoel Kortick" userId="167978f5-7f40-4909-85d5-d4149554ad4e" providerId="ADAL" clId="{A73E0DC1-22D5-4A8A-877E-325E7230E999}" dt="2023-01-31T11:08:14.341" v="4612"/>
          <ac:spMkLst>
            <pc:docMk/>
            <pc:sldMk cId="1343478844" sldId="2005"/>
            <ac:spMk id="3" creationId="{4FC18B40-6547-41EC-8A0E-1C8F40E0A42F}"/>
          </ac:spMkLst>
        </pc:spChg>
        <pc:spChg chg="mod">
          <ac:chgData name="Yoel Kortick" userId="167978f5-7f40-4909-85d5-d4149554ad4e" providerId="ADAL" clId="{A73E0DC1-22D5-4A8A-877E-325E7230E999}" dt="2023-01-31T11:00:01.080" v="4548" actId="14100"/>
          <ac:spMkLst>
            <pc:docMk/>
            <pc:sldMk cId="1343478844" sldId="2005"/>
            <ac:spMk id="5" creationId="{C116341A-F81D-8FDC-DCD9-B8423A27A9FA}"/>
          </ac:spMkLst>
        </pc:spChg>
        <pc:spChg chg="del">
          <ac:chgData name="Yoel Kortick" userId="167978f5-7f40-4909-85d5-d4149554ad4e" providerId="ADAL" clId="{A73E0DC1-22D5-4A8A-877E-325E7230E999}" dt="2023-01-31T11:00:05.560" v="4549" actId="478"/>
          <ac:spMkLst>
            <pc:docMk/>
            <pc:sldMk cId="1343478844" sldId="2005"/>
            <ac:spMk id="6" creationId="{6E7150AE-7A9A-1BFE-FC61-AC564FA3771C}"/>
          </ac:spMkLst>
        </pc:spChg>
        <pc:spChg chg="mod">
          <ac:chgData name="Yoel Kortick" userId="167978f5-7f40-4909-85d5-d4149554ad4e" providerId="ADAL" clId="{A73E0DC1-22D5-4A8A-877E-325E7230E999}" dt="2023-01-31T10:59:47.972" v="4544" actId="313"/>
          <ac:spMkLst>
            <pc:docMk/>
            <pc:sldMk cId="1343478844" sldId="2005"/>
            <ac:spMk id="10" creationId="{19E9D55E-0049-4072-9DC2-48193A586191}"/>
          </ac:spMkLst>
        </pc:spChg>
        <pc:picChg chg="del">
          <ac:chgData name="Yoel Kortick" userId="167978f5-7f40-4909-85d5-d4149554ad4e" providerId="ADAL" clId="{A73E0DC1-22D5-4A8A-877E-325E7230E999}" dt="2023-01-31T10:59:32.674" v="4497" actId="478"/>
          <ac:picMkLst>
            <pc:docMk/>
            <pc:sldMk cId="1343478844" sldId="2005"/>
            <ac:picMk id="4" creationId="{25767502-AEAB-8241-1A29-3E2F354F1C0A}"/>
          </ac:picMkLst>
        </pc:picChg>
        <pc:picChg chg="add mod ord">
          <ac:chgData name="Yoel Kortick" userId="167978f5-7f40-4909-85d5-d4149554ad4e" providerId="ADAL" clId="{A73E0DC1-22D5-4A8A-877E-325E7230E999}" dt="2023-01-31T10:59:53.901" v="4546" actId="167"/>
          <ac:picMkLst>
            <pc:docMk/>
            <pc:sldMk cId="1343478844" sldId="2005"/>
            <ac:picMk id="7" creationId="{BD2D06A9-E0CA-E007-0CC3-CA0C5E2E966D}"/>
          </ac:picMkLst>
        </pc:picChg>
      </pc:sldChg>
      <pc:sldChg chg="addSp delSp modSp add mod">
        <pc:chgData name="Yoel Kortick" userId="167978f5-7f40-4909-85d5-d4149554ad4e" providerId="ADAL" clId="{A73E0DC1-22D5-4A8A-877E-325E7230E999}" dt="2023-01-31T11:08:14.341" v="4612"/>
        <pc:sldMkLst>
          <pc:docMk/>
          <pc:sldMk cId="2340199546" sldId="2006"/>
        </pc:sldMkLst>
        <pc:spChg chg="mod">
          <ac:chgData name="Yoel Kortick" userId="167978f5-7f40-4909-85d5-d4149554ad4e" providerId="ADAL" clId="{A73E0DC1-22D5-4A8A-877E-325E7230E999}" dt="2023-01-31T11:08:14.341" v="4612"/>
          <ac:spMkLst>
            <pc:docMk/>
            <pc:sldMk cId="2340199546" sldId="2006"/>
            <ac:spMk id="3" creationId="{4FC18B40-6547-41EC-8A0E-1C8F40E0A42F}"/>
          </ac:spMkLst>
        </pc:spChg>
        <pc:spChg chg="mod">
          <ac:chgData name="Yoel Kortick" userId="167978f5-7f40-4909-85d5-d4149554ad4e" providerId="ADAL" clId="{A73E0DC1-22D5-4A8A-877E-325E7230E999}" dt="2023-01-31T11:02:32.657" v="4568" actId="14100"/>
          <ac:spMkLst>
            <pc:docMk/>
            <pc:sldMk cId="2340199546" sldId="2006"/>
            <ac:spMk id="5" creationId="{C116341A-F81D-8FDC-DCD9-B8423A27A9FA}"/>
          </ac:spMkLst>
        </pc:spChg>
        <pc:spChg chg="mod">
          <ac:chgData name="Yoel Kortick" userId="167978f5-7f40-4909-85d5-d4149554ad4e" providerId="ADAL" clId="{A73E0DC1-22D5-4A8A-877E-325E7230E999}" dt="2023-01-31T11:00:54.177" v="4560" actId="20577"/>
          <ac:spMkLst>
            <pc:docMk/>
            <pc:sldMk cId="2340199546" sldId="2006"/>
            <ac:spMk id="10" creationId="{19E9D55E-0049-4072-9DC2-48193A586191}"/>
          </ac:spMkLst>
        </pc:spChg>
        <pc:picChg chg="add mod ord">
          <ac:chgData name="Yoel Kortick" userId="167978f5-7f40-4909-85d5-d4149554ad4e" providerId="ADAL" clId="{A73E0DC1-22D5-4A8A-877E-325E7230E999}" dt="2023-01-31T11:02:30.298" v="4567" actId="167"/>
          <ac:picMkLst>
            <pc:docMk/>
            <pc:sldMk cId="2340199546" sldId="2006"/>
            <ac:picMk id="4" creationId="{5776B4F1-3C4D-1CF6-F52C-B7454B81C6A2}"/>
          </ac:picMkLst>
        </pc:picChg>
        <pc:picChg chg="del">
          <ac:chgData name="Yoel Kortick" userId="167978f5-7f40-4909-85d5-d4149554ad4e" providerId="ADAL" clId="{A73E0DC1-22D5-4A8A-877E-325E7230E999}" dt="2023-01-31T11:01:53.082" v="4561" actId="478"/>
          <ac:picMkLst>
            <pc:docMk/>
            <pc:sldMk cId="2340199546" sldId="2006"/>
            <ac:picMk id="7" creationId="{BD2D06A9-E0CA-E007-0CC3-CA0C5E2E966D}"/>
          </ac:picMkLst>
        </pc:picChg>
      </pc:sldChg>
      <pc:sldChg chg="addSp delSp modSp add mod">
        <pc:chgData name="Yoel Kortick" userId="167978f5-7f40-4909-85d5-d4149554ad4e" providerId="ADAL" clId="{A73E0DC1-22D5-4A8A-877E-325E7230E999}" dt="2023-01-31T11:08:14.341" v="4612"/>
        <pc:sldMkLst>
          <pc:docMk/>
          <pc:sldMk cId="3471335470" sldId="2007"/>
        </pc:sldMkLst>
        <pc:spChg chg="mod">
          <ac:chgData name="Yoel Kortick" userId="167978f5-7f40-4909-85d5-d4149554ad4e" providerId="ADAL" clId="{A73E0DC1-22D5-4A8A-877E-325E7230E999}" dt="2023-01-31T11:08:14.341" v="4612"/>
          <ac:spMkLst>
            <pc:docMk/>
            <pc:sldMk cId="3471335470" sldId="2007"/>
            <ac:spMk id="3" creationId="{4FC18B40-6547-41EC-8A0E-1C8F40E0A42F}"/>
          </ac:spMkLst>
        </pc:spChg>
        <pc:spChg chg="mod">
          <ac:chgData name="Yoel Kortick" userId="167978f5-7f40-4909-85d5-d4149554ad4e" providerId="ADAL" clId="{A73E0DC1-22D5-4A8A-877E-325E7230E999}" dt="2023-01-31T11:04:37.915" v="4589" actId="14100"/>
          <ac:spMkLst>
            <pc:docMk/>
            <pc:sldMk cId="3471335470" sldId="2007"/>
            <ac:spMk id="5" creationId="{C116341A-F81D-8FDC-DCD9-B8423A27A9FA}"/>
          </ac:spMkLst>
        </pc:spChg>
        <pc:spChg chg="mod">
          <ac:chgData name="Yoel Kortick" userId="167978f5-7f40-4909-85d5-d4149554ad4e" providerId="ADAL" clId="{A73E0DC1-22D5-4A8A-877E-325E7230E999}" dt="2023-01-31T11:03:04.425" v="4577" actId="6549"/>
          <ac:spMkLst>
            <pc:docMk/>
            <pc:sldMk cId="3471335470" sldId="2007"/>
            <ac:spMk id="10" creationId="{19E9D55E-0049-4072-9DC2-48193A586191}"/>
          </ac:spMkLst>
        </pc:spChg>
        <pc:picChg chg="del">
          <ac:chgData name="Yoel Kortick" userId="167978f5-7f40-4909-85d5-d4149554ad4e" providerId="ADAL" clId="{A73E0DC1-22D5-4A8A-877E-325E7230E999}" dt="2023-01-31T11:03:07.538" v="4578" actId="478"/>
          <ac:picMkLst>
            <pc:docMk/>
            <pc:sldMk cId="3471335470" sldId="2007"/>
            <ac:picMk id="4" creationId="{5776B4F1-3C4D-1CF6-F52C-B7454B81C6A2}"/>
          </ac:picMkLst>
        </pc:picChg>
        <pc:picChg chg="add mod ord">
          <ac:chgData name="Yoel Kortick" userId="167978f5-7f40-4909-85d5-d4149554ad4e" providerId="ADAL" clId="{A73E0DC1-22D5-4A8A-877E-325E7230E999}" dt="2023-01-31T11:04:43.559" v="4590" actId="208"/>
          <ac:picMkLst>
            <pc:docMk/>
            <pc:sldMk cId="3471335470" sldId="2007"/>
            <ac:picMk id="6" creationId="{159DA54F-E7AA-C0DB-8A58-2A4338253539}"/>
          </ac:picMkLst>
        </pc:picChg>
      </pc:sldChg>
      <pc:sldChg chg="addSp delSp modSp add mod">
        <pc:chgData name="Yoel Kortick" userId="167978f5-7f40-4909-85d5-d4149554ad4e" providerId="ADAL" clId="{A73E0DC1-22D5-4A8A-877E-325E7230E999}" dt="2023-01-31T11:08:14.341" v="4612"/>
        <pc:sldMkLst>
          <pc:docMk/>
          <pc:sldMk cId="4253246006" sldId="2008"/>
        </pc:sldMkLst>
        <pc:spChg chg="mod">
          <ac:chgData name="Yoel Kortick" userId="167978f5-7f40-4909-85d5-d4149554ad4e" providerId="ADAL" clId="{A73E0DC1-22D5-4A8A-877E-325E7230E999}" dt="2023-01-31T11:08:14.341" v="4612"/>
          <ac:spMkLst>
            <pc:docMk/>
            <pc:sldMk cId="4253246006" sldId="2008"/>
            <ac:spMk id="3" creationId="{4FC18B40-6547-41EC-8A0E-1C8F40E0A42F}"/>
          </ac:spMkLst>
        </pc:spChg>
        <pc:spChg chg="mod">
          <ac:chgData name="Yoel Kortick" userId="167978f5-7f40-4909-85d5-d4149554ad4e" providerId="ADAL" clId="{A73E0DC1-22D5-4A8A-877E-325E7230E999}" dt="2023-01-31T11:07:24.263" v="4609" actId="14100"/>
          <ac:spMkLst>
            <pc:docMk/>
            <pc:sldMk cId="4253246006" sldId="2008"/>
            <ac:spMk id="5" creationId="{C116341A-F81D-8FDC-DCD9-B8423A27A9FA}"/>
          </ac:spMkLst>
        </pc:spChg>
        <pc:spChg chg="mod">
          <ac:chgData name="Yoel Kortick" userId="167978f5-7f40-4909-85d5-d4149554ad4e" providerId="ADAL" clId="{A73E0DC1-22D5-4A8A-877E-325E7230E999}" dt="2023-01-31T11:05:12.374" v="4605" actId="20577"/>
          <ac:spMkLst>
            <pc:docMk/>
            <pc:sldMk cId="4253246006" sldId="2008"/>
            <ac:spMk id="10" creationId="{19E9D55E-0049-4072-9DC2-48193A586191}"/>
          </ac:spMkLst>
        </pc:spChg>
        <pc:picChg chg="add mod ord">
          <ac:chgData name="Yoel Kortick" userId="167978f5-7f40-4909-85d5-d4149554ad4e" providerId="ADAL" clId="{A73E0DC1-22D5-4A8A-877E-325E7230E999}" dt="2023-01-31T11:07:28.620" v="4611" actId="167"/>
          <ac:picMkLst>
            <pc:docMk/>
            <pc:sldMk cId="4253246006" sldId="2008"/>
            <ac:picMk id="4" creationId="{66B87EA8-3110-D7F0-E2A7-1A8AE7348A7C}"/>
          </ac:picMkLst>
        </pc:picChg>
        <pc:picChg chg="del">
          <ac:chgData name="Yoel Kortick" userId="167978f5-7f40-4909-85d5-d4149554ad4e" providerId="ADAL" clId="{A73E0DC1-22D5-4A8A-877E-325E7230E999}" dt="2023-01-31T11:07:17.006" v="4606" actId="478"/>
          <ac:picMkLst>
            <pc:docMk/>
            <pc:sldMk cId="4253246006" sldId="2008"/>
            <ac:picMk id="6" creationId="{159DA54F-E7AA-C0DB-8A58-2A4338253539}"/>
          </ac:picMkLst>
        </pc:picChg>
      </pc:sldChg>
      <pc:sldChg chg="modSp add mod">
        <pc:chgData name="Yoel Kortick" userId="167978f5-7f40-4909-85d5-d4149554ad4e" providerId="ADAL" clId="{A73E0DC1-22D5-4A8A-877E-325E7230E999}" dt="2023-01-31T11:10:23.645" v="4842" actId="20577"/>
        <pc:sldMkLst>
          <pc:docMk/>
          <pc:sldMk cId="421026720" sldId="2009"/>
        </pc:sldMkLst>
        <pc:spChg chg="mod">
          <ac:chgData name="Yoel Kortick" userId="167978f5-7f40-4909-85d5-d4149554ad4e" providerId="ADAL" clId="{A73E0DC1-22D5-4A8A-877E-325E7230E999}" dt="2023-01-31T11:10:23.645" v="4842" actId="20577"/>
          <ac:spMkLst>
            <pc:docMk/>
            <pc:sldMk cId="421026720" sldId="2009"/>
            <ac:spMk id="4" creationId="{2490F34D-A7E2-4EA9-8B1A-78371A1F1CD1}"/>
          </ac:spMkLst>
        </pc:spChg>
      </pc:sldChg>
    </pc:docChg>
  </pc:docChgLst>
  <pc:docChgLst>
    <pc:chgData name="Yoel Kortick" userId="167978f5-7f40-4909-85d5-d4149554ad4e" providerId="ADAL" clId="{5297307D-C230-4FC2-AF44-A45733EFDFF3}"/>
    <pc:docChg chg="undo custSel addSld delSld modSld sldOrd">
      <pc:chgData name="Yoel Kortick" userId="167978f5-7f40-4909-85d5-d4149554ad4e" providerId="ADAL" clId="{5297307D-C230-4FC2-AF44-A45733EFDFF3}" dt="2023-03-06T13:29:10.833" v="3502" actId="11529"/>
      <pc:docMkLst>
        <pc:docMk/>
      </pc:docMkLst>
      <pc:sldChg chg="modSp mod">
        <pc:chgData name="Yoel Kortick" userId="167978f5-7f40-4909-85d5-d4149554ad4e" providerId="ADAL" clId="{5297307D-C230-4FC2-AF44-A45733EFDFF3}" dt="2023-03-06T13:17:48.140" v="3316" actId="27636"/>
        <pc:sldMkLst>
          <pc:docMk/>
          <pc:sldMk cId="3267142644" sldId="1724"/>
        </pc:sldMkLst>
        <pc:spChg chg="mod">
          <ac:chgData name="Yoel Kortick" userId="167978f5-7f40-4909-85d5-d4149554ad4e" providerId="ADAL" clId="{5297307D-C230-4FC2-AF44-A45733EFDFF3}" dt="2023-03-06T13:17:48.140" v="3316" actId="27636"/>
          <ac:spMkLst>
            <pc:docMk/>
            <pc:sldMk cId="3267142644" sldId="1724"/>
            <ac:spMk id="63" creationId="{2818E309-CE24-45E0-8F37-EFD6121F7540}"/>
          </ac:spMkLst>
        </pc:spChg>
      </pc:sldChg>
      <pc:sldChg chg="modSp">
        <pc:chgData name="Yoel Kortick" userId="167978f5-7f40-4909-85d5-d4149554ad4e" providerId="ADAL" clId="{5297307D-C230-4FC2-AF44-A45733EFDFF3}" dt="2023-03-06T13:18:58.061" v="3317"/>
        <pc:sldMkLst>
          <pc:docMk/>
          <pc:sldMk cId="3753056614" sldId="1791"/>
        </pc:sldMkLst>
        <pc:spChg chg="mod">
          <ac:chgData name="Yoel Kortick" userId="167978f5-7f40-4909-85d5-d4149554ad4e" providerId="ADAL" clId="{5297307D-C230-4FC2-AF44-A45733EFDFF3}" dt="2023-03-06T13:18:58.061" v="3317"/>
          <ac:spMkLst>
            <pc:docMk/>
            <pc:sldMk cId="3753056614" sldId="1791"/>
            <ac:spMk id="4" creationId="{2490F34D-A7E2-4EA9-8B1A-78371A1F1CD1}"/>
          </ac:spMkLst>
        </pc:spChg>
      </pc:sldChg>
      <pc:sldChg chg="modSp">
        <pc:chgData name="Yoel Kortick" userId="167978f5-7f40-4909-85d5-d4149554ad4e" providerId="ADAL" clId="{5297307D-C230-4FC2-AF44-A45733EFDFF3}" dt="2023-03-06T13:18:58.061" v="3317"/>
        <pc:sldMkLst>
          <pc:docMk/>
          <pc:sldMk cId="4132155335" sldId="1793"/>
        </pc:sldMkLst>
        <pc:spChg chg="mod">
          <ac:chgData name="Yoel Kortick" userId="167978f5-7f40-4909-85d5-d4149554ad4e" providerId="ADAL" clId="{5297307D-C230-4FC2-AF44-A45733EFDFF3}" dt="2023-03-06T13:18:58.061" v="3317"/>
          <ac:spMkLst>
            <pc:docMk/>
            <pc:sldMk cId="4132155335" sldId="1793"/>
            <ac:spMk id="4" creationId="{2490F34D-A7E2-4EA9-8B1A-78371A1F1CD1}"/>
          </ac:spMkLst>
        </pc:spChg>
      </pc:sldChg>
      <pc:sldChg chg="modSp mod">
        <pc:chgData name="Yoel Kortick" userId="167978f5-7f40-4909-85d5-d4149554ad4e" providerId="ADAL" clId="{5297307D-C230-4FC2-AF44-A45733EFDFF3}" dt="2023-03-06T13:19:33.709" v="3353" actId="6549"/>
        <pc:sldMkLst>
          <pc:docMk/>
          <pc:sldMk cId="2370129783" sldId="1917"/>
        </pc:sldMkLst>
        <pc:spChg chg="mod">
          <ac:chgData name="Yoel Kortick" userId="167978f5-7f40-4909-85d5-d4149554ad4e" providerId="ADAL" clId="{5297307D-C230-4FC2-AF44-A45733EFDFF3}" dt="2023-03-06T13:19:33.709" v="3353" actId="6549"/>
          <ac:spMkLst>
            <pc:docMk/>
            <pc:sldMk cId="2370129783" sldId="1917"/>
            <ac:spMk id="4" creationId="{2490F34D-A7E2-4EA9-8B1A-78371A1F1CD1}"/>
          </ac:spMkLst>
        </pc:spChg>
      </pc:sldChg>
      <pc:sldChg chg="addSp delSp modSp mod">
        <pc:chgData name="Yoel Kortick" userId="167978f5-7f40-4909-85d5-d4149554ad4e" providerId="ADAL" clId="{5297307D-C230-4FC2-AF44-A45733EFDFF3}" dt="2023-03-06T13:20:11.354" v="3359" actId="14100"/>
        <pc:sldMkLst>
          <pc:docMk/>
          <pc:sldMk cId="3828660448" sldId="1918"/>
        </pc:sldMkLst>
        <pc:spChg chg="add mod">
          <ac:chgData name="Yoel Kortick" userId="167978f5-7f40-4909-85d5-d4149554ad4e" providerId="ADAL" clId="{5297307D-C230-4FC2-AF44-A45733EFDFF3}" dt="2023-03-06T13:20:11.354" v="3359" actId="14100"/>
          <ac:spMkLst>
            <pc:docMk/>
            <pc:sldMk cId="3828660448" sldId="1918"/>
            <ac:spMk id="2" creationId="{3601361C-68CD-4D9A-C5A7-4A9DFAE41C5B}"/>
          </ac:spMkLst>
        </pc:spChg>
        <pc:spChg chg="mod">
          <ac:chgData name="Yoel Kortick" userId="167978f5-7f40-4909-85d5-d4149554ad4e" providerId="ADAL" clId="{5297307D-C230-4FC2-AF44-A45733EFDFF3}" dt="2023-03-06T13:18:58.061" v="3317"/>
          <ac:spMkLst>
            <pc:docMk/>
            <pc:sldMk cId="3828660448" sldId="1918"/>
            <ac:spMk id="4" creationId="{2490F34D-A7E2-4EA9-8B1A-78371A1F1CD1}"/>
          </ac:spMkLst>
        </pc:spChg>
        <pc:spChg chg="mod">
          <ac:chgData name="Yoel Kortick" userId="167978f5-7f40-4909-85d5-d4149554ad4e" providerId="ADAL" clId="{5297307D-C230-4FC2-AF44-A45733EFDFF3}" dt="2023-03-06T13:20:05.009" v="3357" actId="14100"/>
          <ac:spMkLst>
            <pc:docMk/>
            <pc:sldMk cId="3828660448" sldId="1918"/>
            <ac:spMk id="6" creationId="{6CCB612F-529F-CB16-96C2-2EDE1F6A0A89}"/>
          </ac:spMkLst>
        </pc:spChg>
        <pc:spChg chg="del">
          <ac:chgData name="Yoel Kortick" userId="167978f5-7f40-4909-85d5-d4149554ad4e" providerId="ADAL" clId="{5297307D-C230-4FC2-AF44-A45733EFDFF3}" dt="2023-03-05T10:08:40.478" v="22" actId="478"/>
          <ac:spMkLst>
            <pc:docMk/>
            <pc:sldMk cId="3828660448" sldId="1918"/>
            <ac:spMk id="7" creationId="{B82A8ABB-C6E6-65B7-855A-E84438E22720}"/>
          </ac:spMkLst>
        </pc:spChg>
        <pc:picChg chg="del">
          <ac:chgData name="Yoel Kortick" userId="167978f5-7f40-4909-85d5-d4149554ad4e" providerId="ADAL" clId="{5297307D-C230-4FC2-AF44-A45733EFDFF3}" dt="2023-03-05T10:08:24.822" v="16" actId="478"/>
          <ac:picMkLst>
            <pc:docMk/>
            <pc:sldMk cId="3828660448" sldId="1918"/>
            <ac:picMk id="5" creationId="{4DB65D68-8922-7D35-9F8E-F1413AC15B13}"/>
          </ac:picMkLst>
        </pc:picChg>
        <pc:picChg chg="add mod ord">
          <ac:chgData name="Yoel Kortick" userId="167978f5-7f40-4909-85d5-d4149554ad4e" providerId="ADAL" clId="{5297307D-C230-4FC2-AF44-A45733EFDFF3}" dt="2023-03-05T10:08:38.819" v="21" actId="208"/>
          <ac:picMkLst>
            <pc:docMk/>
            <pc:sldMk cId="3828660448" sldId="1918"/>
            <ac:picMk id="8" creationId="{11496758-04A6-5C09-DACF-5062ED63D1C4}"/>
          </ac:picMkLst>
        </pc:picChg>
      </pc:sldChg>
      <pc:sldChg chg="modSp">
        <pc:chgData name="Yoel Kortick" userId="167978f5-7f40-4909-85d5-d4149554ad4e" providerId="ADAL" clId="{5297307D-C230-4FC2-AF44-A45733EFDFF3}" dt="2023-03-06T13:24:47.764" v="3464"/>
        <pc:sldMkLst>
          <pc:docMk/>
          <pc:sldMk cId="155175924" sldId="1922"/>
        </pc:sldMkLst>
        <pc:spChg chg="mod">
          <ac:chgData name="Yoel Kortick" userId="167978f5-7f40-4909-85d5-d4149554ad4e" providerId="ADAL" clId="{5297307D-C230-4FC2-AF44-A45733EFDFF3}" dt="2023-03-05T17:06:33.571" v="369"/>
          <ac:spMkLst>
            <pc:docMk/>
            <pc:sldMk cId="155175924" sldId="1922"/>
            <ac:spMk id="3" creationId="{4FC18B40-6547-41EC-8A0E-1C8F40E0A42F}"/>
          </ac:spMkLst>
        </pc:spChg>
        <pc:spChg chg="mod">
          <ac:chgData name="Yoel Kortick" userId="167978f5-7f40-4909-85d5-d4149554ad4e" providerId="ADAL" clId="{5297307D-C230-4FC2-AF44-A45733EFDFF3}" dt="2023-03-06T13:24:47.764" v="3464"/>
          <ac:spMkLst>
            <pc:docMk/>
            <pc:sldMk cId="155175924" sldId="1922"/>
            <ac:spMk id="10" creationId="{19E9D55E-0049-4072-9DC2-48193A586191}"/>
          </ac:spMkLst>
        </pc:spChg>
      </pc:sldChg>
      <pc:sldChg chg="addSp delSp modSp mod">
        <pc:chgData name="Yoel Kortick" userId="167978f5-7f40-4909-85d5-d4149554ad4e" providerId="ADAL" clId="{5297307D-C230-4FC2-AF44-A45733EFDFF3}" dt="2023-03-05T17:06:33.571" v="369"/>
        <pc:sldMkLst>
          <pc:docMk/>
          <pc:sldMk cId="3426772566" sldId="1923"/>
        </pc:sldMkLst>
        <pc:spChg chg="mod">
          <ac:chgData name="Yoel Kortick" userId="167978f5-7f40-4909-85d5-d4149554ad4e" providerId="ADAL" clId="{5297307D-C230-4FC2-AF44-A45733EFDFF3}" dt="2023-03-05T17:06:33.571" v="369"/>
          <ac:spMkLst>
            <pc:docMk/>
            <pc:sldMk cId="3426772566" sldId="1923"/>
            <ac:spMk id="3" creationId="{4FC18B40-6547-41EC-8A0E-1C8F40E0A42F}"/>
          </ac:spMkLst>
        </pc:spChg>
        <pc:spChg chg="mod">
          <ac:chgData name="Yoel Kortick" userId="167978f5-7f40-4909-85d5-d4149554ad4e" providerId="ADAL" clId="{5297307D-C230-4FC2-AF44-A45733EFDFF3}" dt="2023-03-05T11:13:45.155" v="115" actId="14100"/>
          <ac:spMkLst>
            <pc:docMk/>
            <pc:sldMk cId="3426772566" sldId="1923"/>
            <ac:spMk id="8" creationId="{31ED7030-A262-A0D4-5E23-08A96F68FEC0}"/>
          </ac:spMkLst>
        </pc:spChg>
        <pc:picChg chg="add del">
          <ac:chgData name="Yoel Kortick" userId="167978f5-7f40-4909-85d5-d4149554ad4e" providerId="ADAL" clId="{5297307D-C230-4FC2-AF44-A45733EFDFF3}" dt="2023-03-05T11:12:38.540" v="91" actId="22"/>
          <ac:picMkLst>
            <pc:docMk/>
            <pc:sldMk cId="3426772566" sldId="1923"/>
            <ac:picMk id="4" creationId="{87962A2C-1C8D-16D2-9EA3-E9108A6E882D}"/>
          </ac:picMkLst>
        </pc:picChg>
        <pc:picChg chg="del">
          <ac:chgData name="Yoel Kortick" userId="167978f5-7f40-4909-85d5-d4149554ad4e" providerId="ADAL" clId="{5297307D-C230-4FC2-AF44-A45733EFDFF3}" dt="2023-03-05T11:13:19.010" v="92" actId="478"/>
          <ac:picMkLst>
            <pc:docMk/>
            <pc:sldMk cId="3426772566" sldId="1923"/>
            <ac:picMk id="6" creationId="{B5A00F65-2B4C-F3E8-BF73-C7BA933C093F}"/>
          </ac:picMkLst>
        </pc:picChg>
        <pc:picChg chg="add mod ord">
          <ac:chgData name="Yoel Kortick" userId="167978f5-7f40-4909-85d5-d4149554ad4e" providerId="ADAL" clId="{5297307D-C230-4FC2-AF44-A45733EFDFF3}" dt="2023-03-05T11:14:05.775" v="117" actId="208"/>
          <ac:picMkLst>
            <pc:docMk/>
            <pc:sldMk cId="3426772566" sldId="1923"/>
            <ac:picMk id="9" creationId="{40245F19-18F2-B00F-F835-C71CFE9A2AD4}"/>
          </ac:picMkLst>
        </pc:picChg>
      </pc:sldChg>
      <pc:sldChg chg="modSp">
        <pc:chgData name="Yoel Kortick" userId="167978f5-7f40-4909-85d5-d4149554ad4e" providerId="ADAL" clId="{5297307D-C230-4FC2-AF44-A45733EFDFF3}" dt="2023-03-06T13:18:58.061" v="3317"/>
        <pc:sldMkLst>
          <pc:docMk/>
          <pc:sldMk cId="1969600818" sldId="1926"/>
        </pc:sldMkLst>
        <pc:spChg chg="mod">
          <ac:chgData name="Yoel Kortick" userId="167978f5-7f40-4909-85d5-d4149554ad4e" providerId="ADAL" clId="{5297307D-C230-4FC2-AF44-A45733EFDFF3}" dt="2023-03-05T17:06:33.571" v="369"/>
          <ac:spMkLst>
            <pc:docMk/>
            <pc:sldMk cId="1969600818" sldId="1926"/>
            <ac:spMk id="3" creationId="{4FC18B40-6547-41EC-8A0E-1C8F40E0A42F}"/>
          </ac:spMkLst>
        </pc:spChg>
        <pc:spChg chg="mod">
          <ac:chgData name="Yoel Kortick" userId="167978f5-7f40-4909-85d5-d4149554ad4e" providerId="ADAL" clId="{5297307D-C230-4FC2-AF44-A45733EFDFF3}" dt="2023-03-06T13:18:58.061" v="3317"/>
          <ac:spMkLst>
            <pc:docMk/>
            <pc:sldMk cId="1969600818" sldId="1926"/>
            <ac:spMk id="5" creationId="{2D1BA1C4-D854-2DEC-E32B-0E247178C2C5}"/>
          </ac:spMkLst>
        </pc:spChg>
        <pc:spChg chg="mod">
          <ac:chgData name="Yoel Kortick" userId="167978f5-7f40-4909-85d5-d4149554ad4e" providerId="ADAL" clId="{5297307D-C230-4FC2-AF44-A45733EFDFF3}" dt="2023-03-06T13:18:58.061" v="3317"/>
          <ac:spMkLst>
            <pc:docMk/>
            <pc:sldMk cId="1969600818" sldId="1926"/>
            <ac:spMk id="10" creationId="{19E9D55E-0049-4072-9DC2-48193A586191}"/>
          </ac:spMkLst>
        </pc:spChg>
      </pc:sldChg>
      <pc:sldChg chg="modSp">
        <pc:chgData name="Yoel Kortick" userId="167978f5-7f40-4909-85d5-d4149554ad4e" providerId="ADAL" clId="{5297307D-C230-4FC2-AF44-A45733EFDFF3}" dt="2023-03-05T17:06:33.571" v="369"/>
        <pc:sldMkLst>
          <pc:docMk/>
          <pc:sldMk cId="947444753" sldId="1936"/>
        </pc:sldMkLst>
        <pc:spChg chg="mod">
          <ac:chgData name="Yoel Kortick" userId="167978f5-7f40-4909-85d5-d4149554ad4e" providerId="ADAL" clId="{5297307D-C230-4FC2-AF44-A45733EFDFF3}" dt="2023-03-05T17:06:33.571" v="369"/>
          <ac:spMkLst>
            <pc:docMk/>
            <pc:sldMk cId="947444753" sldId="1936"/>
            <ac:spMk id="3" creationId="{440E2C51-CB70-4EE1-8E6B-DADCB74DEC44}"/>
          </ac:spMkLst>
        </pc:spChg>
      </pc:sldChg>
      <pc:sldChg chg="modSp">
        <pc:chgData name="Yoel Kortick" userId="167978f5-7f40-4909-85d5-d4149554ad4e" providerId="ADAL" clId="{5297307D-C230-4FC2-AF44-A45733EFDFF3}" dt="2023-03-06T13:18:58.061" v="3317"/>
        <pc:sldMkLst>
          <pc:docMk/>
          <pc:sldMk cId="4076534036" sldId="1939"/>
        </pc:sldMkLst>
        <pc:spChg chg="mod">
          <ac:chgData name="Yoel Kortick" userId="167978f5-7f40-4909-85d5-d4149554ad4e" providerId="ADAL" clId="{5297307D-C230-4FC2-AF44-A45733EFDFF3}" dt="2023-03-05T17:06:33.571" v="369"/>
          <ac:spMkLst>
            <pc:docMk/>
            <pc:sldMk cId="4076534036" sldId="1939"/>
            <ac:spMk id="3" creationId="{4FC18B40-6547-41EC-8A0E-1C8F40E0A42F}"/>
          </ac:spMkLst>
        </pc:spChg>
        <pc:spChg chg="mod">
          <ac:chgData name="Yoel Kortick" userId="167978f5-7f40-4909-85d5-d4149554ad4e" providerId="ADAL" clId="{5297307D-C230-4FC2-AF44-A45733EFDFF3}" dt="2023-03-06T13:18:58.061" v="3317"/>
          <ac:spMkLst>
            <pc:docMk/>
            <pc:sldMk cId="4076534036" sldId="1939"/>
            <ac:spMk id="10" creationId="{19E9D55E-0049-4072-9DC2-48193A586191}"/>
          </ac:spMkLst>
        </pc:spChg>
      </pc:sldChg>
      <pc:sldChg chg="modSp">
        <pc:chgData name="Yoel Kortick" userId="167978f5-7f40-4909-85d5-d4149554ad4e" providerId="ADAL" clId="{5297307D-C230-4FC2-AF44-A45733EFDFF3}" dt="2023-03-05T17:06:33.571" v="369"/>
        <pc:sldMkLst>
          <pc:docMk/>
          <pc:sldMk cId="3459588836" sldId="1975"/>
        </pc:sldMkLst>
        <pc:spChg chg="mod">
          <ac:chgData name="Yoel Kortick" userId="167978f5-7f40-4909-85d5-d4149554ad4e" providerId="ADAL" clId="{5297307D-C230-4FC2-AF44-A45733EFDFF3}" dt="2023-03-05T17:06:33.571" v="369"/>
          <ac:spMkLst>
            <pc:docMk/>
            <pc:sldMk cId="3459588836" sldId="1975"/>
            <ac:spMk id="3" creationId="{4FC18B40-6547-41EC-8A0E-1C8F40E0A42F}"/>
          </ac:spMkLst>
        </pc:spChg>
      </pc:sldChg>
      <pc:sldChg chg="modSp">
        <pc:chgData name="Yoel Kortick" userId="167978f5-7f40-4909-85d5-d4149554ad4e" providerId="ADAL" clId="{5297307D-C230-4FC2-AF44-A45733EFDFF3}" dt="2023-03-06T13:18:58.061" v="3317"/>
        <pc:sldMkLst>
          <pc:docMk/>
          <pc:sldMk cId="659316361" sldId="1976"/>
        </pc:sldMkLst>
        <pc:spChg chg="mod">
          <ac:chgData name="Yoel Kortick" userId="167978f5-7f40-4909-85d5-d4149554ad4e" providerId="ADAL" clId="{5297307D-C230-4FC2-AF44-A45733EFDFF3}" dt="2023-03-05T17:06:33.571" v="369"/>
          <ac:spMkLst>
            <pc:docMk/>
            <pc:sldMk cId="659316361" sldId="1976"/>
            <ac:spMk id="3" creationId="{4FC18B40-6547-41EC-8A0E-1C8F40E0A42F}"/>
          </ac:spMkLst>
        </pc:spChg>
        <pc:spChg chg="mod">
          <ac:chgData name="Yoel Kortick" userId="167978f5-7f40-4909-85d5-d4149554ad4e" providerId="ADAL" clId="{5297307D-C230-4FC2-AF44-A45733EFDFF3}" dt="2023-03-06T13:18:58.061" v="3317"/>
          <ac:spMkLst>
            <pc:docMk/>
            <pc:sldMk cId="659316361" sldId="1976"/>
            <ac:spMk id="16" creationId="{B2EAFB0F-283B-6DD5-8EF5-A3939B56B78E}"/>
          </ac:spMkLst>
        </pc:spChg>
      </pc:sldChg>
      <pc:sldChg chg="modSp">
        <pc:chgData name="Yoel Kortick" userId="167978f5-7f40-4909-85d5-d4149554ad4e" providerId="ADAL" clId="{5297307D-C230-4FC2-AF44-A45733EFDFF3}" dt="2023-03-06T13:18:58.061" v="3317"/>
        <pc:sldMkLst>
          <pc:docMk/>
          <pc:sldMk cId="4146543981" sldId="1977"/>
        </pc:sldMkLst>
        <pc:spChg chg="mod">
          <ac:chgData name="Yoel Kortick" userId="167978f5-7f40-4909-85d5-d4149554ad4e" providerId="ADAL" clId="{5297307D-C230-4FC2-AF44-A45733EFDFF3}" dt="2023-03-05T17:06:33.571" v="369"/>
          <ac:spMkLst>
            <pc:docMk/>
            <pc:sldMk cId="4146543981" sldId="1977"/>
            <ac:spMk id="3" creationId="{4FC18B40-6547-41EC-8A0E-1C8F40E0A42F}"/>
          </ac:spMkLst>
        </pc:spChg>
        <pc:spChg chg="mod">
          <ac:chgData name="Yoel Kortick" userId="167978f5-7f40-4909-85d5-d4149554ad4e" providerId="ADAL" clId="{5297307D-C230-4FC2-AF44-A45733EFDFF3}" dt="2023-03-06T13:18:58.061" v="3317"/>
          <ac:spMkLst>
            <pc:docMk/>
            <pc:sldMk cId="4146543981" sldId="1977"/>
            <ac:spMk id="16" creationId="{B2EAFB0F-283B-6DD5-8EF5-A3939B56B78E}"/>
          </ac:spMkLst>
        </pc:spChg>
      </pc:sldChg>
      <pc:sldChg chg="modSp">
        <pc:chgData name="Yoel Kortick" userId="167978f5-7f40-4909-85d5-d4149554ad4e" providerId="ADAL" clId="{5297307D-C230-4FC2-AF44-A45733EFDFF3}" dt="2023-03-05T17:07:16.531" v="370"/>
        <pc:sldMkLst>
          <pc:docMk/>
          <pc:sldMk cId="529348470" sldId="1995"/>
        </pc:sldMkLst>
        <pc:spChg chg="mod">
          <ac:chgData name="Yoel Kortick" userId="167978f5-7f40-4909-85d5-d4149554ad4e" providerId="ADAL" clId="{5297307D-C230-4FC2-AF44-A45733EFDFF3}" dt="2023-03-05T17:07:16.531" v="370"/>
          <ac:spMkLst>
            <pc:docMk/>
            <pc:sldMk cId="529348470" sldId="1995"/>
            <ac:spMk id="3" creationId="{440E2C51-CB70-4EE1-8E6B-DADCB74DEC44}"/>
          </ac:spMkLst>
        </pc:spChg>
      </pc:sldChg>
      <pc:sldChg chg="modSp">
        <pc:chgData name="Yoel Kortick" userId="167978f5-7f40-4909-85d5-d4149554ad4e" providerId="ADAL" clId="{5297307D-C230-4FC2-AF44-A45733EFDFF3}" dt="2023-03-06T13:18:58.061" v="3317"/>
        <pc:sldMkLst>
          <pc:docMk/>
          <pc:sldMk cId="2945707853" sldId="1996"/>
        </pc:sldMkLst>
        <pc:spChg chg="mod">
          <ac:chgData name="Yoel Kortick" userId="167978f5-7f40-4909-85d5-d4149554ad4e" providerId="ADAL" clId="{5297307D-C230-4FC2-AF44-A45733EFDFF3}" dt="2023-03-05T17:07:16.531" v="370"/>
          <ac:spMkLst>
            <pc:docMk/>
            <pc:sldMk cId="2945707853" sldId="1996"/>
            <ac:spMk id="3" creationId="{4FC18B40-6547-41EC-8A0E-1C8F40E0A42F}"/>
          </ac:spMkLst>
        </pc:spChg>
        <pc:spChg chg="mod">
          <ac:chgData name="Yoel Kortick" userId="167978f5-7f40-4909-85d5-d4149554ad4e" providerId="ADAL" clId="{5297307D-C230-4FC2-AF44-A45733EFDFF3}" dt="2023-03-06T13:18:58.061" v="3317"/>
          <ac:spMkLst>
            <pc:docMk/>
            <pc:sldMk cId="2945707853" sldId="1996"/>
            <ac:spMk id="10" creationId="{19E9D55E-0049-4072-9DC2-48193A586191}"/>
          </ac:spMkLst>
        </pc:spChg>
      </pc:sldChg>
      <pc:sldChg chg="modSp mod">
        <pc:chgData name="Yoel Kortick" userId="167978f5-7f40-4909-85d5-d4149554ad4e" providerId="ADAL" clId="{5297307D-C230-4FC2-AF44-A45733EFDFF3}" dt="2023-03-05T10:03:46.265" v="15" actId="113"/>
        <pc:sldMkLst>
          <pc:docMk/>
          <pc:sldMk cId="1269053929" sldId="1997"/>
        </pc:sldMkLst>
        <pc:spChg chg="mod">
          <ac:chgData name="Yoel Kortick" userId="167978f5-7f40-4909-85d5-d4149554ad4e" providerId="ADAL" clId="{5297307D-C230-4FC2-AF44-A45733EFDFF3}" dt="2023-03-05T10:03:46.265" v="15" actId="113"/>
          <ac:spMkLst>
            <pc:docMk/>
            <pc:sldMk cId="1269053929" sldId="1997"/>
            <ac:spMk id="4" creationId="{2490F34D-A7E2-4EA9-8B1A-78371A1F1CD1}"/>
          </ac:spMkLst>
        </pc:spChg>
      </pc:sldChg>
      <pc:sldChg chg="modSp">
        <pc:chgData name="Yoel Kortick" userId="167978f5-7f40-4909-85d5-d4149554ad4e" providerId="ADAL" clId="{5297307D-C230-4FC2-AF44-A45733EFDFF3}" dt="2023-03-06T13:18:58.061" v="3317"/>
        <pc:sldMkLst>
          <pc:docMk/>
          <pc:sldMk cId="2381708409" sldId="1998"/>
        </pc:sldMkLst>
        <pc:spChg chg="mod">
          <ac:chgData name="Yoel Kortick" userId="167978f5-7f40-4909-85d5-d4149554ad4e" providerId="ADAL" clId="{5297307D-C230-4FC2-AF44-A45733EFDFF3}" dt="2023-03-06T13:18:58.061" v="3317"/>
          <ac:spMkLst>
            <pc:docMk/>
            <pc:sldMk cId="2381708409" sldId="1998"/>
            <ac:spMk id="4" creationId="{2490F34D-A7E2-4EA9-8B1A-78371A1F1CD1}"/>
          </ac:spMkLst>
        </pc:spChg>
      </pc:sldChg>
      <pc:sldChg chg="addSp delSp modSp mod">
        <pc:chgData name="Yoel Kortick" userId="167978f5-7f40-4909-85d5-d4149554ad4e" providerId="ADAL" clId="{5297307D-C230-4FC2-AF44-A45733EFDFF3}" dt="2023-03-06T13:20:21.708" v="3361"/>
        <pc:sldMkLst>
          <pc:docMk/>
          <pc:sldMk cId="1356658148" sldId="1999"/>
        </pc:sldMkLst>
        <pc:spChg chg="add mod">
          <ac:chgData name="Yoel Kortick" userId="167978f5-7f40-4909-85d5-d4149554ad4e" providerId="ADAL" clId="{5297307D-C230-4FC2-AF44-A45733EFDFF3}" dt="2023-03-06T13:20:21.708" v="3361"/>
          <ac:spMkLst>
            <pc:docMk/>
            <pc:sldMk cId="1356658148" sldId="1999"/>
            <ac:spMk id="2" creationId="{3D4AF8BD-1442-4618-6610-06F5B8E44175}"/>
          </ac:spMkLst>
        </pc:spChg>
        <pc:spChg chg="mod">
          <ac:chgData name="Yoel Kortick" userId="167978f5-7f40-4909-85d5-d4149554ad4e" providerId="ADAL" clId="{5297307D-C230-4FC2-AF44-A45733EFDFF3}" dt="2023-03-06T13:18:58.061" v="3317"/>
          <ac:spMkLst>
            <pc:docMk/>
            <pc:sldMk cId="1356658148" sldId="1999"/>
            <ac:spMk id="4" creationId="{2490F34D-A7E2-4EA9-8B1A-78371A1F1CD1}"/>
          </ac:spMkLst>
        </pc:spChg>
        <pc:spChg chg="del mod">
          <ac:chgData name="Yoel Kortick" userId="167978f5-7f40-4909-85d5-d4149554ad4e" providerId="ADAL" clId="{5297307D-C230-4FC2-AF44-A45733EFDFF3}" dt="2023-03-06T13:20:20.460" v="3360" actId="478"/>
          <ac:spMkLst>
            <pc:docMk/>
            <pc:sldMk cId="1356658148" sldId="1999"/>
            <ac:spMk id="6" creationId="{6CCB612F-529F-CB16-96C2-2EDE1F6A0A89}"/>
          </ac:spMkLst>
        </pc:spChg>
        <pc:spChg chg="add mod">
          <ac:chgData name="Yoel Kortick" userId="167978f5-7f40-4909-85d5-d4149554ad4e" providerId="ADAL" clId="{5297307D-C230-4FC2-AF44-A45733EFDFF3}" dt="2023-03-06T13:20:21.708" v="3361"/>
          <ac:spMkLst>
            <pc:docMk/>
            <pc:sldMk cId="1356658148" sldId="1999"/>
            <ac:spMk id="7" creationId="{3593285D-90C0-0E29-FD44-164100EDE382}"/>
          </ac:spMkLst>
        </pc:spChg>
        <pc:spChg chg="del">
          <ac:chgData name="Yoel Kortick" userId="167978f5-7f40-4909-85d5-d4149554ad4e" providerId="ADAL" clId="{5297307D-C230-4FC2-AF44-A45733EFDFF3}" dt="2023-03-05T10:11:42.669" v="42" actId="478"/>
          <ac:spMkLst>
            <pc:docMk/>
            <pc:sldMk cId="1356658148" sldId="1999"/>
            <ac:spMk id="7" creationId="{B82A8ABB-C6E6-65B7-855A-E84438E22720}"/>
          </ac:spMkLst>
        </pc:spChg>
        <pc:picChg chg="add mod ord">
          <ac:chgData name="Yoel Kortick" userId="167978f5-7f40-4909-85d5-d4149554ad4e" providerId="ADAL" clId="{5297307D-C230-4FC2-AF44-A45733EFDFF3}" dt="2023-03-05T10:11:49.528" v="44" actId="208"/>
          <ac:picMkLst>
            <pc:docMk/>
            <pc:sldMk cId="1356658148" sldId="1999"/>
            <ac:picMk id="5" creationId="{C02243CE-5E03-9BF9-BC5C-F7CC47FA9D25}"/>
          </ac:picMkLst>
        </pc:picChg>
        <pc:picChg chg="del">
          <ac:chgData name="Yoel Kortick" userId="167978f5-7f40-4909-85d5-d4149554ad4e" providerId="ADAL" clId="{5297307D-C230-4FC2-AF44-A45733EFDFF3}" dt="2023-03-05T10:11:27.821" v="37" actId="478"/>
          <ac:picMkLst>
            <pc:docMk/>
            <pc:sldMk cId="1356658148" sldId="1999"/>
            <ac:picMk id="8" creationId="{8734322E-2652-DF87-EE9B-00E3D85C08DA}"/>
          </ac:picMkLst>
        </pc:picChg>
      </pc:sldChg>
      <pc:sldChg chg="addSp delSp modSp mod">
        <pc:chgData name="Yoel Kortick" userId="167978f5-7f40-4909-85d5-d4149554ad4e" providerId="ADAL" clId="{5297307D-C230-4FC2-AF44-A45733EFDFF3}" dt="2023-03-06T13:20:45.709" v="3409" actId="1036"/>
        <pc:sldMkLst>
          <pc:docMk/>
          <pc:sldMk cId="654802575" sldId="2000"/>
        </pc:sldMkLst>
        <pc:spChg chg="add mod">
          <ac:chgData name="Yoel Kortick" userId="167978f5-7f40-4909-85d5-d4149554ad4e" providerId="ADAL" clId="{5297307D-C230-4FC2-AF44-A45733EFDFF3}" dt="2023-03-06T13:20:39.243" v="3377" actId="1038"/>
          <ac:spMkLst>
            <pc:docMk/>
            <pc:sldMk cId="654802575" sldId="2000"/>
            <ac:spMk id="2" creationId="{D985FEF9-AC7A-84AE-09BB-554B4005F4D4}"/>
          </ac:spMkLst>
        </pc:spChg>
        <pc:spChg chg="mod">
          <ac:chgData name="Yoel Kortick" userId="167978f5-7f40-4909-85d5-d4149554ad4e" providerId="ADAL" clId="{5297307D-C230-4FC2-AF44-A45733EFDFF3}" dt="2023-03-06T13:18:58.061" v="3317"/>
          <ac:spMkLst>
            <pc:docMk/>
            <pc:sldMk cId="654802575" sldId="2000"/>
            <ac:spMk id="4" creationId="{2490F34D-A7E2-4EA9-8B1A-78371A1F1CD1}"/>
          </ac:spMkLst>
        </pc:spChg>
        <pc:spChg chg="add mod">
          <ac:chgData name="Yoel Kortick" userId="167978f5-7f40-4909-85d5-d4149554ad4e" providerId="ADAL" clId="{5297307D-C230-4FC2-AF44-A45733EFDFF3}" dt="2023-03-06T13:20:39.243" v="3377" actId="1038"/>
          <ac:spMkLst>
            <pc:docMk/>
            <pc:sldMk cId="654802575" sldId="2000"/>
            <ac:spMk id="5" creationId="{A67088F6-3E8E-8676-734B-83F05BFD5B2C}"/>
          </ac:spMkLst>
        </pc:spChg>
        <pc:spChg chg="del mod">
          <ac:chgData name="Yoel Kortick" userId="167978f5-7f40-4909-85d5-d4149554ad4e" providerId="ADAL" clId="{5297307D-C230-4FC2-AF44-A45733EFDFF3}" dt="2023-03-06T13:20:34.132" v="3363" actId="478"/>
          <ac:spMkLst>
            <pc:docMk/>
            <pc:sldMk cId="654802575" sldId="2000"/>
            <ac:spMk id="6" creationId="{6CCB612F-529F-CB16-96C2-2EDE1F6A0A89}"/>
          </ac:spMkLst>
        </pc:spChg>
        <pc:spChg chg="add mod">
          <ac:chgData name="Yoel Kortick" userId="167978f5-7f40-4909-85d5-d4149554ad4e" providerId="ADAL" clId="{5297307D-C230-4FC2-AF44-A45733EFDFF3}" dt="2023-03-06T13:20:45.709" v="3409" actId="1036"/>
          <ac:spMkLst>
            <pc:docMk/>
            <pc:sldMk cId="654802575" sldId="2000"/>
            <ac:spMk id="7" creationId="{9907FF53-D826-711E-9A58-320FC48E15F5}"/>
          </ac:spMkLst>
        </pc:spChg>
        <pc:spChg chg="del">
          <ac:chgData name="Yoel Kortick" userId="167978f5-7f40-4909-85d5-d4149554ad4e" providerId="ADAL" clId="{5297307D-C230-4FC2-AF44-A45733EFDFF3}" dt="2023-03-05T10:14:51.397" v="56" actId="478"/>
          <ac:spMkLst>
            <pc:docMk/>
            <pc:sldMk cId="654802575" sldId="2000"/>
            <ac:spMk id="7" creationId="{B82A8ABB-C6E6-65B7-855A-E84438E22720}"/>
          </ac:spMkLst>
        </pc:spChg>
        <pc:spChg chg="add mod">
          <ac:chgData name="Yoel Kortick" userId="167978f5-7f40-4909-85d5-d4149554ad4e" providerId="ADAL" clId="{5297307D-C230-4FC2-AF44-A45733EFDFF3}" dt="2023-03-06T13:20:45.709" v="3409" actId="1036"/>
          <ac:spMkLst>
            <pc:docMk/>
            <pc:sldMk cId="654802575" sldId="2000"/>
            <ac:spMk id="9" creationId="{8EAF7E23-9E90-B79D-8870-AE7393715496}"/>
          </ac:spMkLst>
        </pc:spChg>
        <pc:spChg chg="del">
          <ac:chgData name="Yoel Kortick" userId="167978f5-7f40-4909-85d5-d4149554ad4e" providerId="ADAL" clId="{5297307D-C230-4FC2-AF44-A45733EFDFF3}" dt="2023-03-05T10:15:12.696" v="77" actId="478"/>
          <ac:spMkLst>
            <pc:docMk/>
            <pc:sldMk cId="654802575" sldId="2000"/>
            <ac:spMk id="9" creationId="{C7E7B312-1507-160A-9565-0D8D44A26723}"/>
          </ac:spMkLst>
        </pc:spChg>
        <pc:spChg chg="del">
          <ac:chgData name="Yoel Kortick" userId="167978f5-7f40-4909-85d5-d4149554ad4e" providerId="ADAL" clId="{5297307D-C230-4FC2-AF44-A45733EFDFF3}" dt="2023-03-05T10:14:46.520" v="53" actId="478"/>
          <ac:spMkLst>
            <pc:docMk/>
            <pc:sldMk cId="654802575" sldId="2000"/>
            <ac:spMk id="10" creationId="{2786DC50-B70A-0CBF-E981-03CB6CF4462C}"/>
          </ac:spMkLst>
        </pc:spChg>
        <pc:spChg chg="add del mod">
          <ac:chgData name="Yoel Kortick" userId="167978f5-7f40-4909-85d5-d4149554ad4e" providerId="ADAL" clId="{5297307D-C230-4FC2-AF44-A45733EFDFF3}" dt="2023-03-06T13:20:32.893" v="3362" actId="478"/>
          <ac:spMkLst>
            <pc:docMk/>
            <pc:sldMk cId="654802575" sldId="2000"/>
            <ac:spMk id="11" creationId="{0D4097F2-1EBA-F612-F5AA-669333724674}"/>
          </ac:spMkLst>
        </pc:spChg>
        <pc:picChg chg="del">
          <ac:chgData name="Yoel Kortick" userId="167978f5-7f40-4909-85d5-d4149554ad4e" providerId="ADAL" clId="{5297307D-C230-4FC2-AF44-A45733EFDFF3}" dt="2023-03-05T10:14:41.471" v="45" actId="478"/>
          <ac:picMkLst>
            <pc:docMk/>
            <pc:sldMk cId="654802575" sldId="2000"/>
            <ac:picMk id="5" creationId="{1C7CC8BB-98E6-3AEB-74D5-0104DC3F0F43}"/>
          </ac:picMkLst>
        </pc:picChg>
        <pc:picChg chg="add mod ord">
          <ac:chgData name="Yoel Kortick" userId="167978f5-7f40-4909-85d5-d4149554ad4e" providerId="ADAL" clId="{5297307D-C230-4FC2-AF44-A45733EFDFF3}" dt="2023-03-05T10:14:49.558" v="55" actId="208"/>
          <ac:picMkLst>
            <pc:docMk/>
            <pc:sldMk cId="654802575" sldId="2000"/>
            <ac:picMk id="8" creationId="{AAF95F66-9ABB-42CC-7EAE-C1E51B2F28DD}"/>
          </ac:picMkLst>
        </pc:picChg>
      </pc:sldChg>
      <pc:sldChg chg="addSp delSp modSp mod">
        <pc:chgData name="Yoel Kortick" userId="167978f5-7f40-4909-85d5-d4149554ad4e" providerId="ADAL" clId="{5297307D-C230-4FC2-AF44-A45733EFDFF3}" dt="2023-03-06T13:20:56.929" v="3410" actId="113"/>
        <pc:sldMkLst>
          <pc:docMk/>
          <pc:sldMk cId="946172633" sldId="2001"/>
        </pc:sldMkLst>
        <pc:spChg chg="mod">
          <ac:chgData name="Yoel Kortick" userId="167978f5-7f40-4909-85d5-d4149554ad4e" providerId="ADAL" clId="{5297307D-C230-4FC2-AF44-A45733EFDFF3}" dt="2023-03-06T13:20:56.929" v="3410" actId="113"/>
          <ac:spMkLst>
            <pc:docMk/>
            <pc:sldMk cId="946172633" sldId="2001"/>
            <ac:spMk id="4" creationId="{2490F34D-A7E2-4EA9-8B1A-78371A1F1CD1}"/>
          </ac:spMkLst>
        </pc:spChg>
        <pc:picChg chg="add mod">
          <ac:chgData name="Yoel Kortick" userId="167978f5-7f40-4909-85d5-d4149554ad4e" providerId="ADAL" clId="{5297307D-C230-4FC2-AF44-A45733EFDFF3}" dt="2023-03-05T10:20:14.245" v="87" actId="208"/>
          <ac:picMkLst>
            <pc:docMk/>
            <pc:sldMk cId="946172633" sldId="2001"/>
            <ac:picMk id="5" creationId="{260915F2-B6AD-6306-AF34-86A2F747E696}"/>
          </ac:picMkLst>
        </pc:picChg>
        <pc:picChg chg="del">
          <ac:chgData name="Yoel Kortick" userId="167978f5-7f40-4909-85d5-d4149554ad4e" providerId="ADAL" clId="{5297307D-C230-4FC2-AF44-A45733EFDFF3}" dt="2023-03-05T10:20:09.396" v="83" actId="478"/>
          <ac:picMkLst>
            <pc:docMk/>
            <pc:sldMk cId="946172633" sldId="2001"/>
            <ac:picMk id="12" creationId="{D9861164-6D9A-70A4-278F-9498C9819AEB}"/>
          </ac:picMkLst>
        </pc:picChg>
      </pc:sldChg>
      <pc:sldChg chg="modSp mod">
        <pc:chgData name="Yoel Kortick" userId="167978f5-7f40-4909-85d5-d4149554ad4e" providerId="ADAL" clId="{5297307D-C230-4FC2-AF44-A45733EFDFF3}" dt="2023-03-06T13:18:58.061" v="3317"/>
        <pc:sldMkLst>
          <pc:docMk/>
          <pc:sldMk cId="2251509354" sldId="2002"/>
        </pc:sldMkLst>
        <pc:spChg chg="mod">
          <ac:chgData name="Yoel Kortick" userId="167978f5-7f40-4909-85d5-d4149554ad4e" providerId="ADAL" clId="{5297307D-C230-4FC2-AF44-A45733EFDFF3}" dt="2023-03-06T13:18:58.061" v="3317"/>
          <ac:spMkLst>
            <pc:docMk/>
            <pc:sldMk cId="2251509354" sldId="2002"/>
            <ac:spMk id="4" creationId="{2490F34D-A7E2-4EA9-8B1A-78371A1F1CD1}"/>
          </ac:spMkLst>
        </pc:spChg>
      </pc:sldChg>
      <pc:sldChg chg="addSp delSp modSp mod">
        <pc:chgData name="Yoel Kortick" userId="167978f5-7f40-4909-85d5-d4149554ad4e" providerId="ADAL" clId="{5297307D-C230-4FC2-AF44-A45733EFDFF3}" dt="2023-03-06T13:22:14.766" v="3411"/>
        <pc:sldMkLst>
          <pc:docMk/>
          <pc:sldMk cId="130197306" sldId="2003"/>
        </pc:sldMkLst>
        <pc:spChg chg="mod">
          <ac:chgData name="Yoel Kortick" userId="167978f5-7f40-4909-85d5-d4149554ad4e" providerId="ADAL" clId="{5297307D-C230-4FC2-AF44-A45733EFDFF3}" dt="2023-03-05T17:07:16.531" v="370"/>
          <ac:spMkLst>
            <pc:docMk/>
            <pc:sldMk cId="130197306" sldId="2003"/>
            <ac:spMk id="3" creationId="{4FC18B40-6547-41EC-8A0E-1C8F40E0A42F}"/>
          </ac:spMkLst>
        </pc:spChg>
        <pc:spChg chg="mod">
          <ac:chgData name="Yoel Kortick" userId="167978f5-7f40-4909-85d5-d4149554ad4e" providerId="ADAL" clId="{5297307D-C230-4FC2-AF44-A45733EFDFF3}" dt="2023-03-06T13:22:14.766" v="3411"/>
          <ac:spMkLst>
            <pc:docMk/>
            <pc:sldMk cId="130197306" sldId="2003"/>
            <ac:spMk id="10" creationId="{19E9D55E-0049-4072-9DC2-48193A586191}"/>
          </ac:spMkLst>
        </pc:spChg>
        <pc:graphicFrameChg chg="add del mod modGraphic">
          <ac:chgData name="Yoel Kortick" userId="167978f5-7f40-4909-85d5-d4149554ad4e" providerId="ADAL" clId="{5297307D-C230-4FC2-AF44-A45733EFDFF3}" dt="2023-03-05T16:42:25.104" v="142" actId="27309"/>
          <ac:graphicFrameMkLst>
            <pc:docMk/>
            <pc:sldMk cId="130197306" sldId="2003"/>
            <ac:graphicFrameMk id="4" creationId="{B456D096-4A56-3284-2B22-BE1B0346827B}"/>
          </ac:graphicFrameMkLst>
        </pc:graphicFrameChg>
      </pc:sldChg>
      <pc:sldChg chg="modSp">
        <pc:chgData name="Yoel Kortick" userId="167978f5-7f40-4909-85d5-d4149554ad4e" providerId="ADAL" clId="{5297307D-C230-4FC2-AF44-A45733EFDFF3}" dt="2023-03-05T17:07:16.531" v="370"/>
        <pc:sldMkLst>
          <pc:docMk/>
          <pc:sldMk cId="841814455" sldId="2004"/>
        </pc:sldMkLst>
        <pc:spChg chg="mod">
          <ac:chgData name="Yoel Kortick" userId="167978f5-7f40-4909-85d5-d4149554ad4e" providerId="ADAL" clId="{5297307D-C230-4FC2-AF44-A45733EFDFF3}" dt="2023-03-05T17:07:16.531" v="370"/>
          <ac:spMkLst>
            <pc:docMk/>
            <pc:sldMk cId="841814455" sldId="2004"/>
            <ac:spMk id="3" creationId="{4FC18B40-6547-41EC-8A0E-1C8F40E0A42F}"/>
          </ac:spMkLst>
        </pc:spChg>
      </pc:sldChg>
      <pc:sldChg chg="modSp">
        <pc:chgData name="Yoel Kortick" userId="167978f5-7f40-4909-85d5-d4149554ad4e" providerId="ADAL" clId="{5297307D-C230-4FC2-AF44-A45733EFDFF3}" dt="2023-03-06T13:18:58.061" v="3317"/>
        <pc:sldMkLst>
          <pc:docMk/>
          <pc:sldMk cId="1343478844" sldId="2005"/>
        </pc:sldMkLst>
        <pc:spChg chg="mod">
          <ac:chgData name="Yoel Kortick" userId="167978f5-7f40-4909-85d5-d4149554ad4e" providerId="ADAL" clId="{5297307D-C230-4FC2-AF44-A45733EFDFF3}" dt="2023-03-05T17:07:16.531" v="370"/>
          <ac:spMkLst>
            <pc:docMk/>
            <pc:sldMk cId="1343478844" sldId="2005"/>
            <ac:spMk id="3" creationId="{4FC18B40-6547-41EC-8A0E-1C8F40E0A42F}"/>
          </ac:spMkLst>
        </pc:spChg>
        <pc:spChg chg="mod">
          <ac:chgData name="Yoel Kortick" userId="167978f5-7f40-4909-85d5-d4149554ad4e" providerId="ADAL" clId="{5297307D-C230-4FC2-AF44-A45733EFDFF3}" dt="2023-03-06T13:18:58.061" v="3317"/>
          <ac:spMkLst>
            <pc:docMk/>
            <pc:sldMk cId="1343478844" sldId="2005"/>
            <ac:spMk id="10" creationId="{19E9D55E-0049-4072-9DC2-48193A586191}"/>
          </ac:spMkLst>
        </pc:spChg>
      </pc:sldChg>
      <pc:sldChg chg="modSp mod">
        <pc:chgData name="Yoel Kortick" userId="167978f5-7f40-4909-85d5-d4149554ad4e" providerId="ADAL" clId="{5297307D-C230-4FC2-AF44-A45733EFDFF3}" dt="2023-03-06T13:18:58.061" v="3317"/>
        <pc:sldMkLst>
          <pc:docMk/>
          <pc:sldMk cId="2340199546" sldId="2006"/>
        </pc:sldMkLst>
        <pc:spChg chg="mod">
          <ac:chgData name="Yoel Kortick" userId="167978f5-7f40-4909-85d5-d4149554ad4e" providerId="ADAL" clId="{5297307D-C230-4FC2-AF44-A45733EFDFF3}" dt="2023-03-05T17:07:16.531" v="370"/>
          <ac:spMkLst>
            <pc:docMk/>
            <pc:sldMk cId="2340199546" sldId="2006"/>
            <ac:spMk id="3" creationId="{4FC18B40-6547-41EC-8A0E-1C8F40E0A42F}"/>
          </ac:spMkLst>
        </pc:spChg>
        <pc:spChg chg="mod">
          <ac:chgData name="Yoel Kortick" userId="167978f5-7f40-4909-85d5-d4149554ad4e" providerId="ADAL" clId="{5297307D-C230-4FC2-AF44-A45733EFDFF3}" dt="2023-03-06T13:18:58.061" v="3317"/>
          <ac:spMkLst>
            <pc:docMk/>
            <pc:sldMk cId="2340199546" sldId="2006"/>
            <ac:spMk id="10" creationId="{19E9D55E-0049-4072-9DC2-48193A586191}"/>
          </ac:spMkLst>
        </pc:spChg>
      </pc:sldChg>
      <pc:sldChg chg="modSp">
        <pc:chgData name="Yoel Kortick" userId="167978f5-7f40-4909-85d5-d4149554ad4e" providerId="ADAL" clId="{5297307D-C230-4FC2-AF44-A45733EFDFF3}" dt="2023-03-06T13:18:58.061" v="3317"/>
        <pc:sldMkLst>
          <pc:docMk/>
          <pc:sldMk cId="3471335470" sldId="2007"/>
        </pc:sldMkLst>
        <pc:spChg chg="mod">
          <ac:chgData name="Yoel Kortick" userId="167978f5-7f40-4909-85d5-d4149554ad4e" providerId="ADAL" clId="{5297307D-C230-4FC2-AF44-A45733EFDFF3}" dt="2023-03-05T17:07:16.531" v="370"/>
          <ac:spMkLst>
            <pc:docMk/>
            <pc:sldMk cId="3471335470" sldId="2007"/>
            <ac:spMk id="3" creationId="{4FC18B40-6547-41EC-8A0E-1C8F40E0A42F}"/>
          </ac:spMkLst>
        </pc:spChg>
        <pc:spChg chg="mod">
          <ac:chgData name="Yoel Kortick" userId="167978f5-7f40-4909-85d5-d4149554ad4e" providerId="ADAL" clId="{5297307D-C230-4FC2-AF44-A45733EFDFF3}" dt="2023-03-06T13:18:58.061" v="3317"/>
          <ac:spMkLst>
            <pc:docMk/>
            <pc:sldMk cId="3471335470" sldId="2007"/>
            <ac:spMk id="10" creationId="{19E9D55E-0049-4072-9DC2-48193A586191}"/>
          </ac:spMkLst>
        </pc:spChg>
      </pc:sldChg>
      <pc:sldChg chg="modSp mod">
        <pc:chgData name="Yoel Kortick" userId="167978f5-7f40-4909-85d5-d4149554ad4e" providerId="ADAL" clId="{5297307D-C230-4FC2-AF44-A45733EFDFF3}" dt="2023-03-05T17:07:16.531" v="370"/>
        <pc:sldMkLst>
          <pc:docMk/>
          <pc:sldMk cId="4253246006" sldId="2008"/>
        </pc:sldMkLst>
        <pc:spChg chg="mod">
          <ac:chgData name="Yoel Kortick" userId="167978f5-7f40-4909-85d5-d4149554ad4e" providerId="ADAL" clId="{5297307D-C230-4FC2-AF44-A45733EFDFF3}" dt="2023-03-05T17:07:16.531" v="370"/>
          <ac:spMkLst>
            <pc:docMk/>
            <pc:sldMk cId="4253246006" sldId="2008"/>
            <ac:spMk id="3" creationId="{4FC18B40-6547-41EC-8A0E-1C8F40E0A42F}"/>
          </ac:spMkLst>
        </pc:spChg>
        <pc:spChg chg="mod">
          <ac:chgData name="Yoel Kortick" userId="167978f5-7f40-4909-85d5-d4149554ad4e" providerId="ADAL" clId="{5297307D-C230-4FC2-AF44-A45733EFDFF3}" dt="2023-03-05T16:42:41.520" v="143"/>
          <ac:spMkLst>
            <pc:docMk/>
            <pc:sldMk cId="4253246006" sldId="2008"/>
            <ac:spMk id="10" creationId="{19E9D55E-0049-4072-9DC2-48193A586191}"/>
          </ac:spMkLst>
        </pc:spChg>
      </pc:sldChg>
      <pc:sldChg chg="modSp">
        <pc:chgData name="Yoel Kortick" userId="167978f5-7f40-4909-85d5-d4149554ad4e" providerId="ADAL" clId="{5297307D-C230-4FC2-AF44-A45733EFDFF3}" dt="2023-03-06T13:18:58.061" v="3317"/>
        <pc:sldMkLst>
          <pc:docMk/>
          <pc:sldMk cId="421026720" sldId="2009"/>
        </pc:sldMkLst>
        <pc:spChg chg="mod">
          <ac:chgData name="Yoel Kortick" userId="167978f5-7f40-4909-85d5-d4149554ad4e" providerId="ADAL" clId="{5297307D-C230-4FC2-AF44-A45733EFDFF3}" dt="2023-03-06T13:18:58.061" v="3317"/>
          <ac:spMkLst>
            <pc:docMk/>
            <pc:sldMk cId="421026720" sldId="2009"/>
            <ac:spMk id="4" creationId="{2490F34D-A7E2-4EA9-8B1A-78371A1F1CD1}"/>
          </ac:spMkLst>
        </pc:spChg>
      </pc:sldChg>
      <pc:sldChg chg="modSp add mod">
        <pc:chgData name="Yoel Kortick" userId="167978f5-7f40-4909-85d5-d4149554ad4e" providerId="ADAL" clId="{5297307D-C230-4FC2-AF44-A45733EFDFF3}" dt="2023-03-06T05:31:24.979" v="1545" actId="14100"/>
        <pc:sldMkLst>
          <pc:docMk/>
          <pc:sldMk cId="1354717881" sldId="2010"/>
        </pc:sldMkLst>
        <pc:spChg chg="mod">
          <ac:chgData name="Yoel Kortick" userId="167978f5-7f40-4909-85d5-d4149554ad4e" providerId="ADAL" clId="{5297307D-C230-4FC2-AF44-A45733EFDFF3}" dt="2023-03-06T05:31:24.979" v="1545" actId="14100"/>
          <ac:spMkLst>
            <pc:docMk/>
            <pc:sldMk cId="1354717881" sldId="2010"/>
            <ac:spMk id="3" creationId="{440E2C51-CB70-4EE1-8E6B-DADCB74DEC44}"/>
          </ac:spMkLst>
        </pc:spChg>
      </pc:sldChg>
      <pc:sldChg chg="modSp add mod">
        <pc:chgData name="Yoel Kortick" userId="167978f5-7f40-4909-85d5-d4149554ad4e" providerId="ADAL" clId="{5297307D-C230-4FC2-AF44-A45733EFDFF3}" dt="2023-03-06T13:18:58.061" v="3317"/>
        <pc:sldMkLst>
          <pc:docMk/>
          <pc:sldMk cId="2281969264" sldId="2011"/>
        </pc:sldMkLst>
        <pc:spChg chg="mod">
          <ac:chgData name="Yoel Kortick" userId="167978f5-7f40-4909-85d5-d4149554ad4e" providerId="ADAL" clId="{5297307D-C230-4FC2-AF44-A45733EFDFF3}" dt="2023-03-05T17:05:56.906" v="368"/>
          <ac:spMkLst>
            <pc:docMk/>
            <pc:sldMk cId="2281969264" sldId="2011"/>
            <ac:spMk id="3" creationId="{4FC18B40-6547-41EC-8A0E-1C8F40E0A42F}"/>
          </ac:spMkLst>
        </pc:spChg>
        <pc:spChg chg="mod">
          <ac:chgData name="Yoel Kortick" userId="167978f5-7f40-4909-85d5-d4149554ad4e" providerId="ADAL" clId="{5297307D-C230-4FC2-AF44-A45733EFDFF3}" dt="2023-03-06T13:18:58.061" v="3317"/>
          <ac:spMkLst>
            <pc:docMk/>
            <pc:sldMk cId="2281969264" sldId="2011"/>
            <ac:spMk id="4" creationId="{2490F34D-A7E2-4EA9-8B1A-78371A1F1CD1}"/>
          </ac:spMkLst>
        </pc:spChg>
      </pc:sldChg>
      <pc:sldChg chg="addSp modSp add mod">
        <pc:chgData name="Yoel Kortick" userId="167978f5-7f40-4909-85d5-d4149554ad4e" providerId="ADAL" clId="{5297307D-C230-4FC2-AF44-A45733EFDFF3}" dt="2023-03-06T13:23:59.090" v="3452" actId="33524"/>
        <pc:sldMkLst>
          <pc:docMk/>
          <pc:sldMk cId="1135368109" sldId="2012"/>
        </pc:sldMkLst>
        <pc:spChg chg="mod">
          <ac:chgData name="Yoel Kortick" userId="167978f5-7f40-4909-85d5-d4149554ad4e" providerId="ADAL" clId="{5297307D-C230-4FC2-AF44-A45733EFDFF3}" dt="2023-03-06T13:23:59.090" v="3452" actId="33524"/>
          <ac:spMkLst>
            <pc:docMk/>
            <pc:sldMk cId="1135368109" sldId="2012"/>
            <ac:spMk id="4" creationId="{2490F34D-A7E2-4EA9-8B1A-78371A1F1CD1}"/>
          </ac:spMkLst>
        </pc:spChg>
        <pc:spChg chg="add">
          <ac:chgData name="Yoel Kortick" userId="167978f5-7f40-4909-85d5-d4149554ad4e" providerId="ADAL" clId="{5297307D-C230-4FC2-AF44-A45733EFDFF3}" dt="2023-03-05T17:19:34.272" v="1311" actId="11529"/>
          <ac:spMkLst>
            <pc:docMk/>
            <pc:sldMk cId="1135368109" sldId="2012"/>
            <ac:spMk id="6" creationId="{A04610CE-8846-ABEA-BF9C-0071CD076972}"/>
          </ac:spMkLst>
        </pc:spChg>
        <pc:spChg chg="add">
          <ac:chgData name="Yoel Kortick" userId="167978f5-7f40-4909-85d5-d4149554ad4e" providerId="ADAL" clId="{5297307D-C230-4FC2-AF44-A45733EFDFF3}" dt="2023-03-05T17:19:40.995" v="1312" actId="11529"/>
          <ac:spMkLst>
            <pc:docMk/>
            <pc:sldMk cId="1135368109" sldId="2012"/>
            <ac:spMk id="7" creationId="{26BDED15-78A5-988D-8E83-F8910F049F88}"/>
          </ac:spMkLst>
        </pc:spChg>
        <pc:spChg chg="add mod">
          <ac:chgData name="Yoel Kortick" userId="167978f5-7f40-4909-85d5-d4149554ad4e" providerId="ADAL" clId="{5297307D-C230-4FC2-AF44-A45733EFDFF3}" dt="2023-03-06T13:23:52.642" v="3451" actId="208"/>
          <ac:spMkLst>
            <pc:docMk/>
            <pc:sldMk cId="1135368109" sldId="2012"/>
            <ac:spMk id="9" creationId="{4FF55088-74FC-C8A1-05D8-2E3222149138}"/>
          </ac:spMkLst>
        </pc:spChg>
        <pc:picChg chg="add mod">
          <ac:chgData name="Yoel Kortick" userId="167978f5-7f40-4909-85d5-d4149554ad4e" providerId="ADAL" clId="{5297307D-C230-4FC2-AF44-A45733EFDFF3}" dt="2023-03-05T17:19:43.479" v="1313" actId="208"/>
          <ac:picMkLst>
            <pc:docMk/>
            <pc:sldMk cId="1135368109" sldId="2012"/>
            <ac:picMk id="5" creationId="{EE9EDA34-7FDC-7EB0-0321-FC98B7B48C78}"/>
          </ac:picMkLst>
        </pc:picChg>
        <pc:cxnChg chg="add">
          <ac:chgData name="Yoel Kortick" userId="167978f5-7f40-4909-85d5-d4149554ad4e" providerId="ADAL" clId="{5297307D-C230-4FC2-AF44-A45733EFDFF3}" dt="2023-03-06T13:23:36.173" v="3416" actId="11529"/>
          <ac:cxnSpMkLst>
            <pc:docMk/>
            <pc:sldMk cId="1135368109" sldId="2012"/>
            <ac:cxnSpMk id="8" creationId="{98B1F8A5-5B1A-D482-83B4-FD3F1D985D5C}"/>
          </ac:cxnSpMkLst>
        </pc:cxnChg>
      </pc:sldChg>
      <pc:sldChg chg="addSp delSp modSp add mod">
        <pc:chgData name="Yoel Kortick" userId="167978f5-7f40-4909-85d5-d4149554ad4e" providerId="ADAL" clId="{5297307D-C230-4FC2-AF44-A45733EFDFF3}" dt="2023-03-05T17:16:33.812" v="1076" actId="20577"/>
        <pc:sldMkLst>
          <pc:docMk/>
          <pc:sldMk cId="2330676742" sldId="2013"/>
        </pc:sldMkLst>
        <pc:spChg chg="del">
          <ac:chgData name="Yoel Kortick" userId="167978f5-7f40-4909-85d5-d4149554ad4e" providerId="ADAL" clId="{5297307D-C230-4FC2-AF44-A45733EFDFF3}" dt="2023-03-05T17:14:35.843" v="892" actId="478"/>
          <ac:spMkLst>
            <pc:docMk/>
            <pc:sldMk cId="2330676742" sldId="2013"/>
            <ac:spMk id="4" creationId="{2490F34D-A7E2-4EA9-8B1A-78371A1F1CD1}"/>
          </ac:spMkLst>
        </pc:spChg>
        <pc:spChg chg="add del mod">
          <ac:chgData name="Yoel Kortick" userId="167978f5-7f40-4909-85d5-d4149554ad4e" providerId="ADAL" clId="{5297307D-C230-4FC2-AF44-A45733EFDFF3}" dt="2023-03-05T17:14:36.772" v="893" actId="478"/>
          <ac:spMkLst>
            <pc:docMk/>
            <pc:sldMk cId="2330676742" sldId="2013"/>
            <ac:spMk id="5" creationId="{9E8EAD69-C67F-5F48-D7B7-657D08FDBDA4}"/>
          </ac:spMkLst>
        </pc:spChg>
        <pc:spChg chg="add mod">
          <ac:chgData name="Yoel Kortick" userId="167978f5-7f40-4909-85d5-d4149554ad4e" providerId="ADAL" clId="{5297307D-C230-4FC2-AF44-A45733EFDFF3}" dt="2023-03-05T17:15:33.642" v="1006" actId="1038"/>
          <ac:spMkLst>
            <pc:docMk/>
            <pc:sldMk cId="2330676742" sldId="2013"/>
            <ac:spMk id="8" creationId="{E6A5FB88-B083-AB5F-75EC-CEABFD51D29D}"/>
          </ac:spMkLst>
        </pc:spChg>
        <pc:spChg chg="add mod">
          <ac:chgData name="Yoel Kortick" userId="167978f5-7f40-4909-85d5-d4149554ad4e" providerId="ADAL" clId="{5297307D-C230-4FC2-AF44-A45733EFDFF3}" dt="2023-03-05T17:15:43.759" v="1011" actId="1037"/>
          <ac:spMkLst>
            <pc:docMk/>
            <pc:sldMk cId="2330676742" sldId="2013"/>
            <ac:spMk id="9" creationId="{4694E18D-781D-CFAE-C38B-13AD2BA6D883}"/>
          </ac:spMkLst>
        </pc:spChg>
        <pc:spChg chg="add mod">
          <ac:chgData name="Yoel Kortick" userId="167978f5-7f40-4909-85d5-d4149554ad4e" providerId="ADAL" clId="{5297307D-C230-4FC2-AF44-A45733EFDFF3}" dt="2023-03-05T17:16:33.812" v="1076" actId="20577"/>
          <ac:spMkLst>
            <pc:docMk/>
            <pc:sldMk cId="2330676742" sldId="2013"/>
            <ac:spMk id="10" creationId="{1305BEA2-609B-07CD-4FA3-6C39594FE942}"/>
          </ac:spMkLst>
        </pc:spChg>
        <pc:picChg chg="add mod">
          <ac:chgData name="Yoel Kortick" userId="167978f5-7f40-4909-85d5-d4149554ad4e" providerId="ADAL" clId="{5297307D-C230-4FC2-AF44-A45733EFDFF3}" dt="2023-03-05T17:14:45.414" v="897" actId="208"/>
          <ac:picMkLst>
            <pc:docMk/>
            <pc:sldMk cId="2330676742" sldId="2013"/>
            <ac:picMk id="7" creationId="{94C2108B-6481-2B85-E881-3B456CC99888}"/>
          </ac:picMkLst>
        </pc:picChg>
        <pc:cxnChg chg="add">
          <ac:chgData name="Yoel Kortick" userId="167978f5-7f40-4909-85d5-d4149554ad4e" providerId="ADAL" clId="{5297307D-C230-4FC2-AF44-A45733EFDFF3}" dt="2023-03-05T17:16:19.143" v="1053" actId="11529"/>
          <ac:cxnSpMkLst>
            <pc:docMk/>
            <pc:sldMk cId="2330676742" sldId="2013"/>
            <ac:cxnSpMk id="12" creationId="{EC637011-EE50-56F9-2E9D-4E7CD78DAD0F}"/>
          </ac:cxnSpMkLst>
        </pc:cxnChg>
      </pc:sldChg>
      <pc:sldChg chg="modSp add mod">
        <pc:chgData name="Yoel Kortick" userId="167978f5-7f40-4909-85d5-d4149554ad4e" providerId="ADAL" clId="{5297307D-C230-4FC2-AF44-A45733EFDFF3}" dt="2023-03-06T13:24:47.764" v="3464"/>
        <pc:sldMkLst>
          <pc:docMk/>
          <pc:sldMk cId="3602258422" sldId="2014"/>
        </pc:sldMkLst>
        <pc:spChg chg="mod">
          <ac:chgData name="Yoel Kortick" userId="167978f5-7f40-4909-85d5-d4149554ad4e" providerId="ADAL" clId="{5297307D-C230-4FC2-AF44-A45733EFDFF3}" dt="2023-03-06T13:24:47.764" v="3464"/>
          <ac:spMkLst>
            <pc:docMk/>
            <pc:sldMk cId="3602258422" sldId="2014"/>
            <ac:spMk id="4" creationId="{2490F34D-A7E2-4EA9-8B1A-78371A1F1CD1}"/>
          </ac:spMkLst>
        </pc:spChg>
      </pc:sldChg>
      <pc:sldChg chg="modSp add mod">
        <pc:chgData name="Yoel Kortick" userId="167978f5-7f40-4909-85d5-d4149554ad4e" providerId="ADAL" clId="{5297307D-C230-4FC2-AF44-A45733EFDFF3}" dt="2023-03-06T13:24:20.619" v="3463" actId="20577"/>
        <pc:sldMkLst>
          <pc:docMk/>
          <pc:sldMk cId="4048764639" sldId="2015"/>
        </pc:sldMkLst>
        <pc:spChg chg="mod">
          <ac:chgData name="Yoel Kortick" userId="167978f5-7f40-4909-85d5-d4149554ad4e" providerId="ADAL" clId="{5297307D-C230-4FC2-AF44-A45733EFDFF3}" dt="2023-03-06T13:24:20.619" v="3463" actId="20577"/>
          <ac:spMkLst>
            <pc:docMk/>
            <pc:sldMk cId="4048764639" sldId="2015"/>
            <ac:spMk id="4" creationId="{2490F34D-A7E2-4EA9-8B1A-78371A1F1CD1}"/>
          </ac:spMkLst>
        </pc:spChg>
      </pc:sldChg>
      <pc:sldChg chg="addSp delSp modSp add mod">
        <pc:chgData name="Yoel Kortick" userId="167978f5-7f40-4909-85d5-d4149554ad4e" providerId="ADAL" clId="{5297307D-C230-4FC2-AF44-A45733EFDFF3}" dt="2023-03-05T17:21:45.289" v="1382" actId="478"/>
        <pc:sldMkLst>
          <pc:docMk/>
          <pc:sldMk cId="2467024311" sldId="2016"/>
        </pc:sldMkLst>
        <pc:spChg chg="mod">
          <ac:chgData name="Yoel Kortick" userId="167978f5-7f40-4909-85d5-d4149554ad4e" providerId="ADAL" clId="{5297307D-C230-4FC2-AF44-A45733EFDFF3}" dt="2023-03-05T17:21:33.270" v="1379" actId="20577"/>
          <ac:spMkLst>
            <pc:docMk/>
            <pc:sldMk cId="2467024311" sldId="2016"/>
            <ac:spMk id="4" creationId="{2490F34D-A7E2-4EA9-8B1A-78371A1F1CD1}"/>
          </ac:spMkLst>
        </pc:spChg>
        <pc:spChg chg="mod">
          <ac:chgData name="Yoel Kortick" userId="167978f5-7f40-4909-85d5-d4149554ad4e" providerId="ADAL" clId="{5297307D-C230-4FC2-AF44-A45733EFDFF3}" dt="2023-03-05T17:21:43.269" v="1381" actId="14100"/>
          <ac:spMkLst>
            <pc:docMk/>
            <pc:sldMk cId="2467024311" sldId="2016"/>
            <ac:spMk id="6" creationId="{A04610CE-8846-ABEA-BF9C-0071CD076972}"/>
          </ac:spMkLst>
        </pc:spChg>
        <pc:spChg chg="del">
          <ac:chgData name="Yoel Kortick" userId="167978f5-7f40-4909-85d5-d4149554ad4e" providerId="ADAL" clId="{5297307D-C230-4FC2-AF44-A45733EFDFF3}" dt="2023-03-05T17:21:45.289" v="1382" actId="478"/>
          <ac:spMkLst>
            <pc:docMk/>
            <pc:sldMk cId="2467024311" sldId="2016"/>
            <ac:spMk id="7" creationId="{26BDED15-78A5-988D-8E83-F8910F049F88}"/>
          </ac:spMkLst>
        </pc:spChg>
        <pc:picChg chg="del">
          <ac:chgData name="Yoel Kortick" userId="167978f5-7f40-4909-85d5-d4149554ad4e" providerId="ADAL" clId="{5297307D-C230-4FC2-AF44-A45733EFDFF3}" dt="2023-03-05T17:21:23.761" v="1356" actId="478"/>
          <ac:picMkLst>
            <pc:docMk/>
            <pc:sldMk cId="2467024311" sldId="2016"/>
            <ac:picMk id="5" creationId="{EE9EDA34-7FDC-7EB0-0321-FC98B7B48C78}"/>
          </ac:picMkLst>
        </pc:picChg>
        <pc:picChg chg="add ord">
          <ac:chgData name="Yoel Kortick" userId="167978f5-7f40-4909-85d5-d4149554ad4e" providerId="ADAL" clId="{5297307D-C230-4FC2-AF44-A45733EFDFF3}" dt="2023-03-05T17:21:27.719" v="1358" actId="167"/>
          <ac:picMkLst>
            <pc:docMk/>
            <pc:sldMk cId="2467024311" sldId="2016"/>
            <ac:picMk id="8" creationId="{0ACD401A-BFE9-1AEB-D68A-553D7D23EC6C}"/>
          </ac:picMkLst>
        </pc:picChg>
      </pc:sldChg>
      <pc:sldChg chg="addSp delSp modSp add mod">
        <pc:chgData name="Yoel Kortick" userId="167978f5-7f40-4909-85d5-d4149554ad4e" providerId="ADAL" clId="{5297307D-C230-4FC2-AF44-A45733EFDFF3}" dt="2023-03-06T13:24:47.764" v="3464"/>
        <pc:sldMkLst>
          <pc:docMk/>
          <pc:sldMk cId="3783655907" sldId="2017"/>
        </pc:sldMkLst>
        <pc:spChg chg="add mod">
          <ac:chgData name="Yoel Kortick" userId="167978f5-7f40-4909-85d5-d4149554ad4e" providerId="ADAL" clId="{5297307D-C230-4FC2-AF44-A45733EFDFF3}" dt="2023-03-06T13:18:58.061" v="3317"/>
          <ac:spMkLst>
            <pc:docMk/>
            <pc:sldMk cId="3783655907" sldId="2017"/>
            <ac:spMk id="2" creationId="{4C346591-C024-0538-2A70-2EB22A915797}"/>
          </ac:spMkLst>
        </pc:spChg>
        <pc:spChg chg="mod">
          <ac:chgData name="Yoel Kortick" userId="167978f5-7f40-4909-85d5-d4149554ad4e" providerId="ADAL" clId="{5297307D-C230-4FC2-AF44-A45733EFDFF3}" dt="2023-03-06T05:35:31.776" v="1628" actId="20577"/>
          <ac:spMkLst>
            <pc:docMk/>
            <pc:sldMk cId="3783655907" sldId="2017"/>
            <ac:spMk id="4" creationId="{2490F34D-A7E2-4EA9-8B1A-78371A1F1CD1}"/>
          </ac:spMkLst>
        </pc:spChg>
        <pc:spChg chg="add mod">
          <ac:chgData name="Yoel Kortick" userId="167978f5-7f40-4909-85d5-d4149554ad4e" providerId="ADAL" clId="{5297307D-C230-4FC2-AF44-A45733EFDFF3}" dt="2023-03-06T05:34:50.340" v="1607" actId="1035"/>
          <ac:spMkLst>
            <pc:docMk/>
            <pc:sldMk cId="3783655907" sldId="2017"/>
            <ac:spMk id="5" creationId="{4FAA94CD-6425-5C5F-7152-8E768E9D70FD}"/>
          </ac:spMkLst>
        </pc:spChg>
        <pc:spChg chg="add del mod">
          <ac:chgData name="Yoel Kortick" userId="167978f5-7f40-4909-85d5-d4149554ad4e" providerId="ADAL" clId="{5297307D-C230-4FC2-AF44-A45733EFDFF3}" dt="2023-03-06T05:35:16.805" v="1610" actId="478"/>
          <ac:spMkLst>
            <pc:docMk/>
            <pc:sldMk cId="3783655907" sldId="2017"/>
            <ac:spMk id="6" creationId="{F2C6915C-C98A-8BB5-8013-D1A569AA3A9B}"/>
          </ac:spMkLst>
        </pc:spChg>
        <pc:spChg chg="add mod">
          <ac:chgData name="Yoel Kortick" userId="167978f5-7f40-4909-85d5-d4149554ad4e" providerId="ADAL" clId="{5297307D-C230-4FC2-AF44-A45733EFDFF3}" dt="2023-03-06T13:24:47.764" v="3464"/>
          <ac:spMkLst>
            <pc:docMk/>
            <pc:sldMk cId="3783655907" sldId="2017"/>
            <ac:spMk id="7" creationId="{5304A87F-34E4-79AF-46B4-54765B5BBB87}"/>
          </ac:spMkLst>
        </pc:spChg>
        <pc:spChg chg="add del mod">
          <ac:chgData name="Yoel Kortick" userId="167978f5-7f40-4909-85d5-d4149554ad4e" providerId="ADAL" clId="{5297307D-C230-4FC2-AF44-A45733EFDFF3}" dt="2023-03-06T05:39:30.609" v="1637" actId="478"/>
          <ac:spMkLst>
            <pc:docMk/>
            <pc:sldMk cId="3783655907" sldId="2017"/>
            <ac:spMk id="8" creationId="{0DBEE6E4-3475-B465-3E62-FADFE598424C}"/>
          </ac:spMkLst>
        </pc:spChg>
      </pc:sldChg>
      <pc:sldChg chg="addSp delSp modSp add mod">
        <pc:chgData name="Yoel Kortick" userId="167978f5-7f40-4909-85d5-d4149554ad4e" providerId="ADAL" clId="{5297307D-C230-4FC2-AF44-A45733EFDFF3}" dt="2023-03-06T07:55:04.308" v="1812" actId="27636"/>
        <pc:sldMkLst>
          <pc:docMk/>
          <pc:sldMk cId="1043054324" sldId="2018"/>
        </pc:sldMkLst>
        <pc:spChg chg="del">
          <ac:chgData name="Yoel Kortick" userId="167978f5-7f40-4909-85d5-d4149554ad4e" providerId="ADAL" clId="{5297307D-C230-4FC2-AF44-A45733EFDFF3}" dt="2023-03-06T05:43:34.648" v="1702" actId="478"/>
          <ac:spMkLst>
            <pc:docMk/>
            <pc:sldMk cId="1043054324" sldId="2018"/>
            <ac:spMk id="2" creationId="{4C346591-C024-0538-2A70-2EB22A915797}"/>
          </ac:spMkLst>
        </pc:spChg>
        <pc:spChg chg="mod">
          <ac:chgData name="Yoel Kortick" userId="167978f5-7f40-4909-85d5-d4149554ad4e" providerId="ADAL" clId="{5297307D-C230-4FC2-AF44-A45733EFDFF3}" dt="2023-03-06T07:55:04.308" v="1812" actId="27636"/>
          <ac:spMkLst>
            <pc:docMk/>
            <pc:sldMk cId="1043054324" sldId="2018"/>
            <ac:spMk id="3" creationId="{4FC18B40-6547-41EC-8A0E-1C8F40E0A42F}"/>
          </ac:spMkLst>
        </pc:spChg>
        <pc:spChg chg="mod">
          <ac:chgData name="Yoel Kortick" userId="167978f5-7f40-4909-85d5-d4149554ad4e" providerId="ADAL" clId="{5297307D-C230-4FC2-AF44-A45733EFDFF3}" dt="2023-03-06T05:43:26.831" v="1699" actId="20577"/>
          <ac:spMkLst>
            <pc:docMk/>
            <pc:sldMk cId="1043054324" sldId="2018"/>
            <ac:spMk id="4" creationId="{2490F34D-A7E2-4EA9-8B1A-78371A1F1CD1}"/>
          </ac:spMkLst>
        </pc:spChg>
        <pc:spChg chg="del">
          <ac:chgData name="Yoel Kortick" userId="167978f5-7f40-4909-85d5-d4149554ad4e" providerId="ADAL" clId="{5297307D-C230-4FC2-AF44-A45733EFDFF3}" dt="2023-03-06T05:43:32.231" v="1701" actId="478"/>
          <ac:spMkLst>
            <pc:docMk/>
            <pc:sldMk cId="1043054324" sldId="2018"/>
            <ac:spMk id="5" creationId="{4FAA94CD-6425-5C5F-7152-8E768E9D70FD}"/>
          </ac:spMkLst>
        </pc:spChg>
        <pc:spChg chg="del">
          <ac:chgData name="Yoel Kortick" userId="167978f5-7f40-4909-85d5-d4149554ad4e" providerId="ADAL" clId="{5297307D-C230-4FC2-AF44-A45733EFDFF3}" dt="2023-03-06T05:43:29.722" v="1700" actId="478"/>
          <ac:spMkLst>
            <pc:docMk/>
            <pc:sldMk cId="1043054324" sldId="2018"/>
            <ac:spMk id="7" creationId="{5304A87F-34E4-79AF-46B4-54765B5BBB87}"/>
          </ac:spMkLst>
        </pc:spChg>
        <pc:picChg chg="add del">
          <ac:chgData name="Yoel Kortick" userId="167978f5-7f40-4909-85d5-d4149554ad4e" providerId="ADAL" clId="{5297307D-C230-4FC2-AF44-A45733EFDFF3}" dt="2023-03-06T05:43:36.748" v="1704" actId="22"/>
          <ac:picMkLst>
            <pc:docMk/>
            <pc:sldMk cId="1043054324" sldId="2018"/>
            <ac:picMk id="8" creationId="{63FB5090-41EE-9DDE-1649-A5B156CD97C0}"/>
          </ac:picMkLst>
        </pc:picChg>
        <pc:picChg chg="add mod">
          <ac:chgData name="Yoel Kortick" userId="167978f5-7f40-4909-85d5-d4149554ad4e" providerId="ADAL" clId="{5297307D-C230-4FC2-AF44-A45733EFDFF3}" dt="2023-03-06T05:43:46.921" v="1706" actId="208"/>
          <ac:picMkLst>
            <pc:docMk/>
            <pc:sldMk cId="1043054324" sldId="2018"/>
            <ac:picMk id="10" creationId="{DDDAB4C2-FDE0-7833-126D-2C8194526426}"/>
          </ac:picMkLst>
        </pc:picChg>
      </pc:sldChg>
      <pc:sldChg chg="addSp delSp modSp add mod">
        <pc:chgData name="Yoel Kortick" userId="167978f5-7f40-4909-85d5-d4149554ad4e" providerId="ADAL" clId="{5297307D-C230-4FC2-AF44-A45733EFDFF3}" dt="2023-03-06T07:55:17.370" v="1814" actId="27636"/>
        <pc:sldMkLst>
          <pc:docMk/>
          <pc:sldMk cId="793559780" sldId="2019"/>
        </pc:sldMkLst>
        <pc:spChg chg="mod">
          <ac:chgData name="Yoel Kortick" userId="167978f5-7f40-4909-85d5-d4149554ad4e" providerId="ADAL" clId="{5297307D-C230-4FC2-AF44-A45733EFDFF3}" dt="2023-03-06T07:55:17.370" v="1814" actId="27636"/>
          <ac:spMkLst>
            <pc:docMk/>
            <pc:sldMk cId="793559780" sldId="2019"/>
            <ac:spMk id="3" creationId="{4FC18B40-6547-41EC-8A0E-1C8F40E0A42F}"/>
          </ac:spMkLst>
        </pc:spChg>
        <pc:spChg chg="mod">
          <ac:chgData name="Yoel Kortick" userId="167978f5-7f40-4909-85d5-d4149554ad4e" providerId="ADAL" clId="{5297307D-C230-4FC2-AF44-A45733EFDFF3}" dt="2023-03-06T05:44:19.625" v="1711" actId="20577"/>
          <ac:spMkLst>
            <pc:docMk/>
            <pc:sldMk cId="793559780" sldId="2019"/>
            <ac:spMk id="4" creationId="{2490F34D-A7E2-4EA9-8B1A-78371A1F1CD1}"/>
          </ac:spMkLst>
        </pc:spChg>
        <pc:picChg chg="add mod">
          <ac:chgData name="Yoel Kortick" userId="167978f5-7f40-4909-85d5-d4149554ad4e" providerId="ADAL" clId="{5297307D-C230-4FC2-AF44-A45733EFDFF3}" dt="2023-03-06T05:45:23.296" v="1714" actId="208"/>
          <ac:picMkLst>
            <pc:docMk/>
            <pc:sldMk cId="793559780" sldId="2019"/>
            <ac:picMk id="5" creationId="{B94F2338-3BA7-22BE-9431-26D00B861E75}"/>
          </ac:picMkLst>
        </pc:picChg>
        <pc:picChg chg="del">
          <ac:chgData name="Yoel Kortick" userId="167978f5-7f40-4909-85d5-d4149554ad4e" providerId="ADAL" clId="{5297307D-C230-4FC2-AF44-A45733EFDFF3}" dt="2023-03-06T05:45:16.146" v="1712" actId="478"/>
          <ac:picMkLst>
            <pc:docMk/>
            <pc:sldMk cId="793559780" sldId="2019"/>
            <ac:picMk id="10" creationId="{DDDAB4C2-FDE0-7833-126D-2C8194526426}"/>
          </ac:picMkLst>
        </pc:picChg>
      </pc:sldChg>
      <pc:sldChg chg="addSp delSp modSp add mod">
        <pc:chgData name="Yoel Kortick" userId="167978f5-7f40-4909-85d5-d4149554ad4e" providerId="ADAL" clId="{5297307D-C230-4FC2-AF44-A45733EFDFF3}" dt="2023-03-06T07:55:23.170" v="1816" actId="27636"/>
        <pc:sldMkLst>
          <pc:docMk/>
          <pc:sldMk cId="3242552696" sldId="2020"/>
        </pc:sldMkLst>
        <pc:spChg chg="mod">
          <ac:chgData name="Yoel Kortick" userId="167978f5-7f40-4909-85d5-d4149554ad4e" providerId="ADAL" clId="{5297307D-C230-4FC2-AF44-A45733EFDFF3}" dt="2023-03-06T07:55:23.170" v="1816" actId="27636"/>
          <ac:spMkLst>
            <pc:docMk/>
            <pc:sldMk cId="3242552696" sldId="2020"/>
            <ac:spMk id="3" creationId="{4FC18B40-6547-41EC-8A0E-1C8F40E0A42F}"/>
          </ac:spMkLst>
        </pc:spChg>
        <pc:spChg chg="mod">
          <ac:chgData name="Yoel Kortick" userId="167978f5-7f40-4909-85d5-d4149554ad4e" providerId="ADAL" clId="{5297307D-C230-4FC2-AF44-A45733EFDFF3}" dt="2023-03-06T05:46:09.137" v="1748" actId="27636"/>
          <ac:spMkLst>
            <pc:docMk/>
            <pc:sldMk cId="3242552696" sldId="2020"/>
            <ac:spMk id="4" creationId="{2490F34D-A7E2-4EA9-8B1A-78371A1F1CD1}"/>
          </ac:spMkLst>
        </pc:spChg>
        <pc:picChg chg="del">
          <ac:chgData name="Yoel Kortick" userId="167978f5-7f40-4909-85d5-d4149554ad4e" providerId="ADAL" clId="{5297307D-C230-4FC2-AF44-A45733EFDFF3}" dt="2023-03-06T05:46:03.648" v="1746" actId="478"/>
          <ac:picMkLst>
            <pc:docMk/>
            <pc:sldMk cId="3242552696" sldId="2020"/>
            <ac:picMk id="5" creationId="{B94F2338-3BA7-22BE-9431-26D00B861E75}"/>
          </ac:picMkLst>
        </pc:picChg>
        <pc:picChg chg="add mod">
          <ac:chgData name="Yoel Kortick" userId="167978f5-7f40-4909-85d5-d4149554ad4e" providerId="ADAL" clId="{5297307D-C230-4FC2-AF44-A45733EFDFF3}" dt="2023-03-06T05:47:13.729" v="1750" actId="208"/>
          <ac:picMkLst>
            <pc:docMk/>
            <pc:sldMk cId="3242552696" sldId="2020"/>
            <ac:picMk id="6" creationId="{06943B0D-31A9-267A-2EC4-BA99EB899924}"/>
          </ac:picMkLst>
        </pc:picChg>
      </pc:sldChg>
      <pc:sldChg chg="addSp delSp modSp add mod">
        <pc:chgData name="Yoel Kortick" userId="167978f5-7f40-4909-85d5-d4149554ad4e" providerId="ADAL" clId="{5297307D-C230-4FC2-AF44-A45733EFDFF3}" dt="2023-03-06T07:55:27.391" v="1818" actId="27636"/>
        <pc:sldMkLst>
          <pc:docMk/>
          <pc:sldMk cId="3014176242" sldId="2021"/>
        </pc:sldMkLst>
        <pc:spChg chg="mod">
          <ac:chgData name="Yoel Kortick" userId="167978f5-7f40-4909-85d5-d4149554ad4e" providerId="ADAL" clId="{5297307D-C230-4FC2-AF44-A45733EFDFF3}" dt="2023-03-06T07:55:27.391" v="1818" actId="27636"/>
          <ac:spMkLst>
            <pc:docMk/>
            <pc:sldMk cId="3014176242" sldId="2021"/>
            <ac:spMk id="3" creationId="{4FC18B40-6547-41EC-8A0E-1C8F40E0A42F}"/>
          </ac:spMkLst>
        </pc:spChg>
        <pc:spChg chg="mod">
          <ac:chgData name="Yoel Kortick" userId="167978f5-7f40-4909-85d5-d4149554ad4e" providerId="ADAL" clId="{5297307D-C230-4FC2-AF44-A45733EFDFF3}" dt="2023-03-06T05:47:40.896" v="1783" actId="20577"/>
          <ac:spMkLst>
            <pc:docMk/>
            <pc:sldMk cId="3014176242" sldId="2021"/>
            <ac:spMk id="4" creationId="{2490F34D-A7E2-4EA9-8B1A-78371A1F1CD1}"/>
          </ac:spMkLst>
        </pc:spChg>
        <pc:picChg chg="add mod">
          <ac:chgData name="Yoel Kortick" userId="167978f5-7f40-4909-85d5-d4149554ad4e" providerId="ADAL" clId="{5297307D-C230-4FC2-AF44-A45733EFDFF3}" dt="2023-03-06T05:48:46.363" v="1786" actId="208"/>
          <ac:picMkLst>
            <pc:docMk/>
            <pc:sldMk cId="3014176242" sldId="2021"/>
            <ac:picMk id="5" creationId="{D10D11CF-A31D-FAF2-6A78-4D1AC24E439A}"/>
          </ac:picMkLst>
        </pc:picChg>
        <pc:picChg chg="del">
          <ac:chgData name="Yoel Kortick" userId="167978f5-7f40-4909-85d5-d4149554ad4e" providerId="ADAL" clId="{5297307D-C230-4FC2-AF44-A45733EFDFF3}" dt="2023-03-06T05:47:46.770" v="1784" actId="478"/>
          <ac:picMkLst>
            <pc:docMk/>
            <pc:sldMk cId="3014176242" sldId="2021"/>
            <ac:picMk id="6" creationId="{06943B0D-31A9-267A-2EC4-BA99EB899924}"/>
          </ac:picMkLst>
        </pc:picChg>
      </pc:sldChg>
      <pc:sldChg chg="modSp add mod">
        <pc:chgData name="Yoel Kortick" userId="167978f5-7f40-4909-85d5-d4149554ad4e" providerId="ADAL" clId="{5297307D-C230-4FC2-AF44-A45733EFDFF3}" dt="2023-03-06T07:54:57.757" v="1808" actId="404"/>
        <pc:sldMkLst>
          <pc:docMk/>
          <pc:sldMk cId="3456645378" sldId="2022"/>
        </pc:sldMkLst>
        <pc:spChg chg="mod">
          <ac:chgData name="Yoel Kortick" userId="167978f5-7f40-4909-85d5-d4149554ad4e" providerId="ADAL" clId="{5297307D-C230-4FC2-AF44-A45733EFDFF3}" dt="2023-03-06T07:54:57.757" v="1808" actId="404"/>
          <ac:spMkLst>
            <pc:docMk/>
            <pc:sldMk cId="3456645378" sldId="2022"/>
            <ac:spMk id="3" creationId="{440E2C51-CB70-4EE1-8E6B-DADCB74DEC44}"/>
          </ac:spMkLst>
        </pc:spChg>
      </pc:sldChg>
      <pc:sldChg chg="modSp add mod">
        <pc:chgData name="Yoel Kortick" userId="167978f5-7f40-4909-85d5-d4149554ad4e" providerId="ADAL" clId="{5297307D-C230-4FC2-AF44-A45733EFDFF3}" dt="2023-03-06T08:15:23.391" v="2646"/>
        <pc:sldMkLst>
          <pc:docMk/>
          <pc:sldMk cId="2460300313" sldId="2023"/>
        </pc:sldMkLst>
        <pc:spChg chg="mod">
          <ac:chgData name="Yoel Kortick" userId="167978f5-7f40-4909-85d5-d4149554ad4e" providerId="ADAL" clId="{5297307D-C230-4FC2-AF44-A45733EFDFF3}" dt="2023-03-06T08:15:23.391" v="2646"/>
          <ac:spMkLst>
            <pc:docMk/>
            <pc:sldMk cId="2460300313" sldId="2023"/>
            <ac:spMk id="3" creationId="{440E2C51-CB70-4EE1-8E6B-DADCB74DEC44}"/>
          </ac:spMkLst>
        </pc:spChg>
      </pc:sldChg>
      <pc:sldChg chg="addSp delSp modSp add mod">
        <pc:chgData name="Yoel Kortick" userId="167978f5-7f40-4909-85d5-d4149554ad4e" providerId="ADAL" clId="{5297307D-C230-4FC2-AF44-A45733EFDFF3}" dt="2023-03-06T08:15:19.485" v="2644"/>
        <pc:sldMkLst>
          <pc:docMk/>
          <pc:sldMk cId="3740946654" sldId="2024"/>
        </pc:sldMkLst>
        <pc:spChg chg="mod">
          <ac:chgData name="Yoel Kortick" userId="167978f5-7f40-4909-85d5-d4149554ad4e" providerId="ADAL" clId="{5297307D-C230-4FC2-AF44-A45733EFDFF3}" dt="2023-03-06T08:15:19.485" v="2644"/>
          <ac:spMkLst>
            <pc:docMk/>
            <pc:sldMk cId="3740946654" sldId="2024"/>
            <ac:spMk id="3" creationId="{4FC18B40-6547-41EC-8A0E-1C8F40E0A42F}"/>
          </ac:spMkLst>
        </pc:spChg>
        <pc:spChg chg="mod">
          <ac:chgData name="Yoel Kortick" userId="167978f5-7f40-4909-85d5-d4149554ad4e" providerId="ADAL" clId="{5297307D-C230-4FC2-AF44-A45733EFDFF3}" dt="2023-03-06T07:56:42.539" v="1932" actId="313"/>
          <ac:spMkLst>
            <pc:docMk/>
            <pc:sldMk cId="3740946654" sldId="2024"/>
            <ac:spMk id="4" creationId="{2490F34D-A7E2-4EA9-8B1A-78371A1F1CD1}"/>
          </ac:spMkLst>
        </pc:spChg>
        <pc:spChg chg="add">
          <ac:chgData name="Yoel Kortick" userId="167978f5-7f40-4909-85d5-d4149554ad4e" providerId="ADAL" clId="{5297307D-C230-4FC2-AF44-A45733EFDFF3}" dt="2023-03-06T07:58:29.122" v="1941" actId="11529"/>
          <ac:spMkLst>
            <pc:docMk/>
            <pc:sldMk cId="3740946654" sldId="2024"/>
            <ac:spMk id="6" creationId="{2E849364-0110-F8CB-5DA7-482DFC601D89}"/>
          </ac:spMkLst>
        </pc:spChg>
        <pc:spChg chg="add mod">
          <ac:chgData name="Yoel Kortick" userId="167978f5-7f40-4909-85d5-d4149554ad4e" providerId="ADAL" clId="{5297307D-C230-4FC2-AF44-A45733EFDFF3}" dt="2023-03-06T07:58:40.016" v="1943" actId="14100"/>
          <ac:spMkLst>
            <pc:docMk/>
            <pc:sldMk cId="3740946654" sldId="2024"/>
            <ac:spMk id="7" creationId="{28568FD4-5E83-A117-D377-150BE3F7A980}"/>
          </ac:spMkLst>
        </pc:spChg>
        <pc:spChg chg="add mod">
          <ac:chgData name="Yoel Kortick" userId="167978f5-7f40-4909-85d5-d4149554ad4e" providerId="ADAL" clId="{5297307D-C230-4FC2-AF44-A45733EFDFF3}" dt="2023-03-06T08:00:19.140" v="1973" actId="20577"/>
          <ac:spMkLst>
            <pc:docMk/>
            <pc:sldMk cId="3740946654" sldId="2024"/>
            <ac:spMk id="8" creationId="{0120746C-0F96-8E32-0E13-3344EEED8ECE}"/>
          </ac:spMkLst>
        </pc:spChg>
        <pc:picChg chg="add mod">
          <ac:chgData name="Yoel Kortick" userId="167978f5-7f40-4909-85d5-d4149554ad4e" providerId="ADAL" clId="{5297307D-C230-4FC2-AF44-A45733EFDFF3}" dt="2023-03-06T07:58:20.864" v="1940" actId="208"/>
          <ac:picMkLst>
            <pc:docMk/>
            <pc:sldMk cId="3740946654" sldId="2024"/>
            <ac:picMk id="5" creationId="{BD787739-4034-CE9C-B5C6-D0A6794BB8D9}"/>
          </ac:picMkLst>
        </pc:picChg>
        <pc:picChg chg="del">
          <ac:chgData name="Yoel Kortick" userId="167978f5-7f40-4909-85d5-d4149554ad4e" providerId="ADAL" clId="{5297307D-C230-4FC2-AF44-A45733EFDFF3}" dt="2023-03-06T07:56:45.075" v="1933" actId="478"/>
          <ac:picMkLst>
            <pc:docMk/>
            <pc:sldMk cId="3740946654" sldId="2024"/>
            <ac:picMk id="10" creationId="{DDDAB4C2-FDE0-7833-126D-2C8194526426}"/>
          </ac:picMkLst>
        </pc:picChg>
      </pc:sldChg>
      <pc:sldChg chg="delSp modSp add mod">
        <pc:chgData name="Yoel Kortick" userId="167978f5-7f40-4909-85d5-d4149554ad4e" providerId="ADAL" clId="{5297307D-C230-4FC2-AF44-A45733EFDFF3}" dt="2023-03-06T13:25:49.738" v="3466" actId="403"/>
        <pc:sldMkLst>
          <pc:docMk/>
          <pc:sldMk cId="2995538774" sldId="2025"/>
        </pc:sldMkLst>
        <pc:spChg chg="mod">
          <ac:chgData name="Yoel Kortick" userId="167978f5-7f40-4909-85d5-d4149554ad4e" providerId="ADAL" clId="{5297307D-C230-4FC2-AF44-A45733EFDFF3}" dt="2023-03-06T08:15:14.451" v="2642"/>
          <ac:spMkLst>
            <pc:docMk/>
            <pc:sldMk cId="2995538774" sldId="2025"/>
            <ac:spMk id="3" creationId="{4FC18B40-6547-41EC-8A0E-1C8F40E0A42F}"/>
          </ac:spMkLst>
        </pc:spChg>
        <pc:spChg chg="mod">
          <ac:chgData name="Yoel Kortick" userId="167978f5-7f40-4909-85d5-d4149554ad4e" providerId="ADAL" clId="{5297307D-C230-4FC2-AF44-A45733EFDFF3}" dt="2023-03-06T13:25:49.738" v="3466" actId="403"/>
          <ac:spMkLst>
            <pc:docMk/>
            <pc:sldMk cId="2995538774" sldId="2025"/>
            <ac:spMk id="4" creationId="{2490F34D-A7E2-4EA9-8B1A-78371A1F1CD1}"/>
          </ac:spMkLst>
        </pc:spChg>
        <pc:spChg chg="del">
          <ac:chgData name="Yoel Kortick" userId="167978f5-7f40-4909-85d5-d4149554ad4e" providerId="ADAL" clId="{5297307D-C230-4FC2-AF44-A45733EFDFF3}" dt="2023-03-06T08:06:09.295" v="2160" actId="478"/>
          <ac:spMkLst>
            <pc:docMk/>
            <pc:sldMk cId="2995538774" sldId="2025"/>
            <ac:spMk id="6" creationId="{2E849364-0110-F8CB-5DA7-482DFC601D89}"/>
          </ac:spMkLst>
        </pc:spChg>
        <pc:spChg chg="del">
          <ac:chgData name="Yoel Kortick" userId="167978f5-7f40-4909-85d5-d4149554ad4e" providerId="ADAL" clId="{5297307D-C230-4FC2-AF44-A45733EFDFF3}" dt="2023-03-06T08:06:10.534" v="2161" actId="478"/>
          <ac:spMkLst>
            <pc:docMk/>
            <pc:sldMk cId="2995538774" sldId="2025"/>
            <ac:spMk id="7" creationId="{28568FD4-5E83-A117-D377-150BE3F7A980}"/>
          </ac:spMkLst>
        </pc:spChg>
        <pc:spChg chg="del">
          <ac:chgData name="Yoel Kortick" userId="167978f5-7f40-4909-85d5-d4149554ad4e" providerId="ADAL" clId="{5297307D-C230-4FC2-AF44-A45733EFDFF3}" dt="2023-03-06T08:01:01.833" v="2074" actId="478"/>
          <ac:spMkLst>
            <pc:docMk/>
            <pc:sldMk cId="2995538774" sldId="2025"/>
            <ac:spMk id="8" creationId="{0120746C-0F96-8E32-0E13-3344EEED8ECE}"/>
          </ac:spMkLst>
        </pc:spChg>
        <pc:picChg chg="del">
          <ac:chgData name="Yoel Kortick" userId="167978f5-7f40-4909-85d5-d4149554ad4e" providerId="ADAL" clId="{5297307D-C230-4FC2-AF44-A45733EFDFF3}" dt="2023-03-06T08:00:59.011" v="2073" actId="478"/>
          <ac:picMkLst>
            <pc:docMk/>
            <pc:sldMk cId="2995538774" sldId="2025"/>
            <ac:picMk id="5" creationId="{BD787739-4034-CE9C-B5C6-D0A6794BB8D9}"/>
          </ac:picMkLst>
        </pc:picChg>
      </pc:sldChg>
      <pc:sldChg chg="addSp delSp modSp add mod">
        <pc:chgData name="Yoel Kortick" userId="167978f5-7f40-4909-85d5-d4149554ad4e" providerId="ADAL" clId="{5297307D-C230-4FC2-AF44-A45733EFDFF3}" dt="2023-03-06T08:15:10.134" v="2641"/>
        <pc:sldMkLst>
          <pc:docMk/>
          <pc:sldMk cId="1615877957" sldId="2026"/>
        </pc:sldMkLst>
        <pc:spChg chg="mod">
          <ac:chgData name="Yoel Kortick" userId="167978f5-7f40-4909-85d5-d4149554ad4e" providerId="ADAL" clId="{5297307D-C230-4FC2-AF44-A45733EFDFF3}" dt="2023-03-06T08:15:10.134" v="2641"/>
          <ac:spMkLst>
            <pc:docMk/>
            <pc:sldMk cId="1615877957" sldId="2026"/>
            <ac:spMk id="3" creationId="{4FC18B40-6547-41EC-8A0E-1C8F40E0A42F}"/>
          </ac:spMkLst>
        </pc:spChg>
        <pc:spChg chg="mod">
          <ac:chgData name="Yoel Kortick" userId="167978f5-7f40-4909-85d5-d4149554ad4e" providerId="ADAL" clId="{5297307D-C230-4FC2-AF44-A45733EFDFF3}" dt="2023-03-06T08:07:26.527" v="2223" actId="20577"/>
          <ac:spMkLst>
            <pc:docMk/>
            <pc:sldMk cId="1615877957" sldId="2026"/>
            <ac:spMk id="4" creationId="{2490F34D-A7E2-4EA9-8B1A-78371A1F1CD1}"/>
          </ac:spMkLst>
        </pc:spChg>
        <pc:spChg chg="del">
          <ac:chgData name="Yoel Kortick" userId="167978f5-7f40-4909-85d5-d4149554ad4e" providerId="ADAL" clId="{5297307D-C230-4FC2-AF44-A45733EFDFF3}" dt="2023-03-06T08:08:24.754" v="2295" actId="478"/>
          <ac:spMkLst>
            <pc:docMk/>
            <pc:sldMk cId="1615877957" sldId="2026"/>
            <ac:spMk id="6" creationId="{2E849364-0110-F8CB-5DA7-482DFC601D89}"/>
          </ac:spMkLst>
        </pc:spChg>
        <pc:spChg chg="mod">
          <ac:chgData name="Yoel Kortick" userId="167978f5-7f40-4909-85d5-d4149554ad4e" providerId="ADAL" clId="{5297307D-C230-4FC2-AF44-A45733EFDFF3}" dt="2023-03-06T08:08:56.281" v="2304" actId="14100"/>
          <ac:spMkLst>
            <pc:docMk/>
            <pc:sldMk cId="1615877957" sldId="2026"/>
            <ac:spMk id="7" creationId="{28568FD4-5E83-A117-D377-150BE3F7A980}"/>
          </ac:spMkLst>
        </pc:spChg>
        <pc:spChg chg="add mod">
          <ac:chgData name="Yoel Kortick" userId="167978f5-7f40-4909-85d5-d4149554ad4e" providerId="ADAL" clId="{5297307D-C230-4FC2-AF44-A45733EFDFF3}" dt="2023-03-06T08:08:41.363" v="2299" actId="1037"/>
          <ac:spMkLst>
            <pc:docMk/>
            <pc:sldMk cId="1615877957" sldId="2026"/>
            <ac:spMk id="8" creationId="{3CE82B5A-3532-E52B-8A32-02703195B781}"/>
          </ac:spMkLst>
        </pc:spChg>
        <pc:spChg chg="add mod">
          <ac:chgData name="Yoel Kortick" userId="167978f5-7f40-4909-85d5-d4149554ad4e" providerId="ADAL" clId="{5297307D-C230-4FC2-AF44-A45733EFDFF3}" dt="2023-03-06T08:08:50.208" v="2303" actId="1038"/>
          <ac:spMkLst>
            <pc:docMk/>
            <pc:sldMk cId="1615877957" sldId="2026"/>
            <ac:spMk id="9" creationId="{54EC526A-5781-8332-F32B-616E3DC45C13}"/>
          </ac:spMkLst>
        </pc:spChg>
        <pc:picChg chg="add mod ord">
          <ac:chgData name="Yoel Kortick" userId="167978f5-7f40-4909-85d5-d4149554ad4e" providerId="ADAL" clId="{5297307D-C230-4FC2-AF44-A45733EFDFF3}" dt="2023-03-06T08:08:22.258" v="2294" actId="167"/>
          <ac:picMkLst>
            <pc:docMk/>
            <pc:sldMk cId="1615877957" sldId="2026"/>
            <ac:picMk id="5" creationId="{08CDA3C8-E2FB-4436-1503-9A2068E07F57}"/>
          </ac:picMkLst>
        </pc:picChg>
      </pc:sldChg>
      <pc:sldChg chg="delSp modSp add del mod">
        <pc:chgData name="Yoel Kortick" userId="167978f5-7f40-4909-85d5-d4149554ad4e" providerId="ADAL" clId="{5297307D-C230-4FC2-AF44-A45733EFDFF3}" dt="2023-03-06T08:16:55.446" v="2740" actId="2696"/>
        <pc:sldMkLst>
          <pc:docMk/>
          <pc:sldMk cId="57068071" sldId="2027"/>
        </pc:sldMkLst>
        <pc:spChg chg="mod">
          <ac:chgData name="Yoel Kortick" userId="167978f5-7f40-4909-85d5-d4149554ad4e" providerId="ADAL" clId="{5297307D-C230-4FC2-AF44-A45733EFDFF3}" dt="2023-03-06T08:11:40.626" v="2567" actId="33524"/>
          <ac:spMkLst>
            <pc:docMk/>
            <pc:sldMk cId="57068071" sldId="2027"/>
            <ac:spMk id="4" creationId="{2490F34D-A7E2-4EA9-8B1A-78371A1F1CD1}"/>
          </ac:spMkLst>
        </pc:spChg>
        <pc:spChg chg="del">
          <ac:chgData name="Yoel Kortick" userId="167978f5-7f40-4909-85d5-d4149554ad4e" providerId="ADAL" clId="{5297307D-C230-4FC2-AF44-A45733EFDFF3}" dt="2023-03-06T08:10:27.739" v="2449" actId="478"/>
          <ac:spMkLst>
            <pc:docMk/>
            <pc:sldMk cId="57068071" sldId="2027"/>
            <ac:spMk id="7" creationId="{28568FD4-5E83-A117-D377-150BE3F7A980}"/>
          </ac:spMkLst>
        </pc:spChg>
        <pc:spChg chg="del">
          <ac:chgData name="Yoel Kortick" userId="167978f5-7f40-4909-85d5-d4149554ad4e" providerId="ADAL" clId="{5297307D-C230-4FC2-AF44-A45733EFDFF3}" dt="2023-03-06T08:10:27.739" v="2449" actId="478"/>
          <ac:spMkLst>
            <pc:docMk/>
            <pc:sldMk cId="57068071" sldId="2027"/>
            <ac:spMk id="8" creationId="{3CE82B5A-3532-E52B-8A32-02703195B781}"/>
          </ac:spMkLst>
        </pc:spChg>
        <pc:spChg chg="del">
          <ac:chgData name="Yoel Kortick" userId="167978f5-7f40-4909-85d5-d4149554ad4e" providerId="ADAL" clId="{5297307D-C230-4FC2-AF44-A45733EFDFF3}" dt="2023-03-06T08:10:27.739" v="2449" actId="478"/>
          <ac:spMkLst>
            <pc:docMk/>
            <pc:sldMk cId="57068071" sldId="2027"/>
            <ac:spMk id="9" creationId="{54EC526A-5781-8332-F32B-616E3DC45C13}"/>
          </ac:spMkLst>
        </pc:spChg>
        <pc:picChg chg="del">
          <ac:chgData name="Yoel Kortick" userId="167978f5-7f40-4909-85d5-d4149554ad4e" providerId="ADAL" clId="{5297307D-C230-4FC2-AF44-A45733EFDFF3}" dt="2023-03-06T08:10:17.945" v="2448" actId="478"/>
          <ac:picMkLst>
            <pc:docMk/>
            <pc:sldMk cId="57068071" sldId="2027"/>
            <ac:picMk id="5" creationId="{08CDA3C8-E2FB-4436-1503-9A2068E07F57}"/>
          </ac:picMkLst>
        </pc:picChg>
      </pc:sldChg>
      <pc:sldChg chg="modSp add mod">
        <pc:chgData name="Yoel Kortick" userId="167978f5-7f40-4909-85d5-d4149554ad4e" providerId="ADAL" clId="{5297307D-C230-4FC2-AF44-A45733EFDFF3}" dt="2023-03-06T13:18:58.061" v="3317"/>
        <pc:sldMkLst>
          <pc:docMk/>
          <pc:sldMk cId="427259885" sldId="2027"/>
        </pc:sldMkLst>
        <pc:spChg chg="mod">
          <ac:chgData name="Yoel Kortick" userId="167978f5-7f40-4909-85d5-d4149554ad4e" providerId="ADAL" clId="{5297307D-C230-4FC2-AF44-A45733EFDFF3}" dt="2023-03-06T08:33:20.895" v="2827"/>
          <ac:spMkLst>
            <pc:docMk/>
            <pc:sldMk cId="427259885" sldId="2027"/>
            <ac:spMk id="3" creationId="{4FC18B40-6547-41EC-8A0E-1C8F40E0A42F}"/>
          </ac:spMkLst>
        </pc:spChg>
        <pc:spChg chg="mod">
          <ac:chgData name="Yoel Kortick" userId="167978f5-7f40-4909-85d5-d4149554ad4e" providerId="ADAL" clId="{5297307D-C230-4FC2-AF44-A45733EFDFF3}" dt="2023-03-06T13:18:58.061" v="3317"/>
          <ac:spMkLst>
            <pc:docMk/>
            <pc:sldMk cId="427259885" sldId="2027"/>
            <ac:spMk id="4" creationId="{2490F34D-A7E2-4EA9-8B1A-78371A1F1CD1}"/>
          </ac:spMkLst>
        </pc:spChg>
      </pc:sldChg>
      <pc:sldChg chg="delSp modSp add mod">
        <pc:chgData name="Yoel Kortick" userId="167978f5-7f40-4909-85d5-d4149554ad4e" providerId="ADAL" clId="{5297307D-C230-4FC2-AF44-A45733EFDFF3}" dt="2023-03-06T13:26:15.073" v="3469" actId="255"/>
        <pc:sldMkLst>
          <pc:docMk/>
          <pc:sldMk cId="2591170156" sldId="2028"/>
        </pc:sldMkLst>
        <pc:spChg chg="mod">
          <ac:chgData name="Yoel Kortick" userId="167978f5-7f40-4909-85d5-d4149554ad4e" providerId="ADAL" clId="{5297307D-C230-4FC2-AF44-A45733EFDFF3}" dt="2023-03-06T08:14:57.325" v="2639" actId="20577"/>
          <ac:spMkLst>
            <pc:docMk/>
            <pc:sldMk cId="2591170156" sldId="2028"/>
            <ac:spMk id="3" creationId="{4FC18B40-6547-41EC-8A0E-1C8F40E0A42F}"/>
          </ac:spMkLst>
        </pc:spChg>
        <pc:spChg chg="mod">
          <ac:chgData name="Yoel Kortick" userId="167978f5-7f40-4909-85d5-d4149554ad4e" providerId="ADAL" clId="{5297307D-C230-4FC2-AF44-A45733EFDFF3}" dt="2023-03-06T13:26:15.073" v="3469" actId="255"/>
          <ac:spMkLst>
            <pc:docMk/>
            <pc:sldMk cId="2591170156" sldId="2028"/>
            <ac:spMk id="4" creationId="{2490F34D-A7E2-4EA9-8B1A-78371A1F1CD1}"/>
          </ac:spMkLst>
        </pc:spChg>
        <pc:spChg chg="del">
          <ac:chgData name="Yoel Kortick" userId="167978f5-7f40-4909-85d5-d4149554ad4e" providerId="ADAL" clId="{5297307D-C230-4FC2-AF44-A45733EFDFF3}" dt="2023-03-06T08:13:20.711" v="2574" actId="478"/>
          <ac:spMkLst>
            <pc:docMk/>
            <pc:sldMk cId="2591170156" sldId="2028"/>
            <ac:spMk id="7" creationId="{28568FD4-5E83-A117-D377-150BE3F7A980}"/>
          </ac:spMkLst>
        </pc:spChg>
        <pc:spChg chg="del">
          <ac:chgData name="Yoel Kortick" userId="167978f5-7f40-4909-85d5-d4149554ad4e" providerId="ADAL" clId="{5297307D-C230-4FC2-AF44-A45733EFDFF3}" dt="2023-03-06T08:13:20.711" v="2574" actId="478"/>
          <ac:spMkLst>
            <pc:docMk/>
            <pc:sldMk cId="2591170156" sldId="2028"/>
            <ac:spMk id="8" creationId="{3CE82B5A-3532-E52B-8A32-02703195B781}"/>
          </ac:spMkLst>
        </pc:spChg>
        <pc:spChg chg="del">
          <ac:chgData name="Yoel Kortick" userId="167978f5-7f40-4909-85d5-d4149554ad4e" providerId="ADAL" clId="{5297307D-C230-4FC2-AF44-A45733EFDFF3}" dt="2023-03-06T08:13:20.711" v="2574" actId="478"/>
          <ac:spMkLst>
            <pc:docMk/>
            <pc:sldMk cId="2591170156" sldId="2028"/>
            <ac:spMk id="9" creationId="{54EC526A-5781-8332-F32B-616E3DC45C13}"/>
          </ac:spMkLst>
        </pc:spChg>
        <pc:picChg chg="del">
          <ac:chgData name="Yoel Kortick" userId="167978f5-7f40-4909-85d5-d4149554ad4e" providerId="ADAL" clId="{5297307D-C230-4FC2-AF44-A45733EFDFF3}" dt="2023-03-06T08:13:20.711" v="2574" actId="478"/>
          <ac:picMkLst>
            <pc:docMk/>
            <pc:sldMk cId="2591170156" sldId="2028"/>
            <ac:picMk id="5" creationId="{08CDA3C8-E2FB-4436-1503-9A2068E07F57}"/>
          </ac:picMkLst>
        </pc:picChg>
      </pc:sldChg>
      <pc:sldChg chg="modSp add mod">
        <pc:chgData name="Yoel Kortick" userId="167978f5-7f40-4909-85d5-d4149554ad4e" providerId="ADAL" clId="{5297307D-C230-4FC2-AF44-A45733EFDFF3}" dt="2023-03-06T08:16:20.943" v="2730" actId="1037"/>
        <pc:sldMkLst>
          <pc:docMk/>
          <pc:sldMk cId="4080421404" sldId="2029"/>
        </pc:sldMkLst>
        <pc:spChg chg="mod">
          <ac:chgData name="Yoel Kortick" userId="167978f5-7f40-4909-85d5-d4149554ad4e" providerId="ADAL" clId="{5297307D-C230-4FC2-AF44-A45733EFDFF3}" dt="2023-03-06T08:16:20.943" v="2730" actId="1037"/>
          <ac:spMkLst>
            <pc:docMk/>
            <pc:sldMk cId="4080421404" sldId="2029"/>
            <ac:spMk id="3" creationId="{440E2C51-CB70-4EE1-8E6B-DADCB74DEC44}"/>
          </ac:spMkLst>
        </pc:spChg>
      </pc:sldChg>
      <pc:sldChg chg="addSp modSp add mod">
        <pc:chgData name="Yoel Kortick" userId="167978f5-7f40-4909-85d5-d4149554ad4e" providerId="ADAL" clId="{5297307D-C230-4FC2-AF44-A45733EFDFF3}" dt="2023-03-06T13:27:06.819" v="3470" actId="11529"/>
        <pc:sldMkLst>
          <pc:docMk/>
          <pc:sldMk cId="3938909656" sldId="2030"/>
        </pc:sldMkLst>
        <pc:spChg chg="mod">
          <ac:chgData name="Yoel Kortick" userId="167978f5-7f40-4909-85d5-d4149554ad4e" providerId="ADAL" clId="{5297307D-C230-4FC2-AF44-A45733EFDFF3}" dt="2023-03-06T08:16:29.350" v="2733"/>
          <ac:spMkLst>
            <pc:docMk/>
            <pc:sldMk cId="3938909656" sldId="2030"/>
            <ac:spMk id="3" creationId="{4FC18B40-6547-41EC-8A0E-1C8F40E0A42F}"/>
          </ac:spMkLst>
        </pc:spChg>
        <pc:spChg chg="mod">
          <ac:chgData name="Yoel Kortick" userId="167978f5-7f40-4909-85d5-d4149554ad4e" providerId="ADAL" clId="{5297307D-C230-4FC2-AF44-A45733EFDFF3}" dt="2023-03-06T13:24:47.764" v="3464"/>
          <ac:spMkLst>
            <pc:docMk/>
            <pc:sldMk cId="3938909656" sldId="2030"/>
            <ac:spMk id="4" creationId="{2490F34D-A7E2-4EA9-8B1A-78371A1F1CD1}"/>
          </ac:spMkLst>
        </pc:spChg>
        <pc:spChg chg="add">
          <ac:chgData name="Yoel Kortick" userId="167978f5-7f40-4909-85d5-d4149554ad4e" providerId="ADAL" clId="{5297307D-C230-4FC2-AF44-A45733EFDFF3}" dt="2023-03-06T08:27:00.563" v="2750" actId="11529"/>
          <ac:spMkLst>
            <pc:docMk/>
            <pc:sldMk cId="3938909656" sldId="2030"/>
            <ac:spMk id="6" creationId="{228783EF-8359-8EDA-AD5C-00884863D535}"/>
          </ac:spMkLst>
        </pc:spChg>
        <pc:spChg chg="add">
          <ac:chgData name="Yoel Kortick" userId="167978f5-7f40-4909-85d5-d4149554ad4e" providerId="ADAL" clId="{5297307D-C230-4FC2-AF44-A45733EFDFF3}" dt="2023-03-06T08:27:08.553" v="2751" actId="11529"/>
          <ac:spMkLst>
            <pc:docMk/>
            <pc:sldMk cId="3938909656" sldId="2030"/>
            <ac:spMk id="7" creationId="{65A869BD-672D-EBFC-AAA5-8DA1DADA4147}"/>
          </ac:spMkLst>
        </pc:spChg>
        <pc:spChg chg="add mod">
          <ac:chgData name="Yoel Kortick" userId="167978f5-7f40-4909-85d5-d4149554ad4e" providerId="ADAL" clId="{5297307D-C230-4FC2-AF44-A45733EFDFF3}" dt="2023-03-06T08:27:18.533" v="2757" actId="1036"/>
          <ac:spMkLst>
            <pc:docMk/>
            <pc:sldMk cId="3938909656" sldId="2030"/>
            <ac:spMk id="8" creationId="{EAABF05C-B826-6DC6-6FE5-3F58D0DAC317}"/>
          </ac:spMkLst>
        </pc:spChg>
        <pc:picChg chg="add mod">
          <ac:chgData name="Yoel Kortick" userId="167978f5-7f40-4909-85d5-d4149554ad4e" providerId="ADAL" clId="{5297307D-C230-4FC2-AF44-A45733EFDFF3}" dt="2023-03-06T08:26:51.410" v="2749" actId="208"/>
          <ac:picMkLst>
            <pc:docMk/>
            <pc:sldMk cId="3938909656" sldId="2030"/>
            <ac:picMk id="5" creationId="{C3F4E34C-C9A4-E252-EDA4-FB4617AD575A}"/>
          </ac:picMkLst>
        </pc:picChg>
        <pc:cxnChg chg="add">
          <ac:chgData name="Yoel Kortick" userId="167978f5-7f40-4909-85d5-d4149554ad4e" providerId="ADAL" clId="{5297307D-C230-4FC2-AF44-A45733EFDFF3}" dt="2023-03-06T13:27:06.819" v="3470" actId="11529"/>
          <ac:cxnSpMkLst>
            <pc:docMk/>
            <pc:sldMk cId="3938909656" sldId="2030"/>
            <ac:cxnSpMk id="9" creationId="{32235F53-1AA1-5915-E27B-0F6C03DC501E}"/>
          </ac:cxnSpMkLst>
        </pc:cxnChg>
      </pc:sldChg>
      <pc:sldChg chg="delSp modSp add mod">
        <pc:chgData name="Yoel Kortick" userId="167978f5-7f40-4909-85d5-d4149554ad4e" providerId="ADAL" clId="{5297307D-C230-4FC2-AF44-A45733EFDFF3}" dt="2023-03-06T13:24:47.764" v="3464"/>
        <pc:sldMkLst>
          <pc:docMk/>
          <pc:sldMk cId="538266131" sldId="2031"/>
        </pc:sldMkLst>
        <pc:spChg chg="mod">
          <ac:chgData name="Yoel Kortick" userId="167978f5-7f40-4909-85d5-d4149554ad4e" providerId="ADAL" clId="{5297307D-C230-4FC2-AF44-A45733EFDFF3}" dt="2023-03-06T13:24:47.764" v="3464"/>
          <ac:spMkLst>
            <pc:docMk/>
            <pc:sldMk cId="538266131" sldId="2031"/>
            <ac:spMk id="4" creationId="{2490F34D-A7E2-4EA9-8B1A-78371A1F1CD1}"/>
          </ac:spMkLst>
        </pc:spChg>
        <pc:spChg chg="del">
          <ac:chgData name="Yoel Kortick" userId="167978f5-7f40-4909-85d5-d4149554ad4e" providerId="ADAL" clId="{5297307D-C230-4FC2-AF44-A45733EFDFF3}" dt="2023-03-06T08:28:36.312" v="2783" actId="478"/>
          <ac:spMkLst>
            <pc:docMk/>
            <pc:sldMk cId="538266131" sldId="2031"/>
            <ac:spMk id="6" creationId="{228783EF-8359-8EDA-AD5C-00884863D535}"/>
          </ac:spMkLst>
        </pc:spChg>
        <pc:spChg chg="del">
          <ac:chgData name="Yoel Kortick" userId="167978f5-7f40-4909-85d5-d4149554ad4e" providerId="ADAL" clId="{5297307D-C230-4FC2-AF44-A45733EFDFF3}" dt="2023-03-06T08:28:38.529" v="2784" actId="478"/>
          <ac:spMkLst>
            <pc:docMk/>
            <pc:sldMk cId="538266131" sldId="2031"/>
            <ac:spMk id="7" creationId="{65A869BD-672D-EBFC-AAA5-8DA1DADA4147}"/>
          </ac:spMkLst>
        </pc:spChg>
        <pc:spChg chg="del">
          <ac:chgData name="Yoel Kortick" userId="167978f5-7f40-4909-85d5-d4149554ad4e" providerId="ADAL" clId="{5297307D-C230-4FC2-AF44-A45733EFDFF3}" dt="2023-03-06T08:28:41.516" v="2785" actId="478"/>
          <ac:spMkLst>
            <pc:docMk/>
            <pc:sldMk cId="538266131" sldId="2031"/>
            <ac:spMk id="8" creationId="{EAABF05C-B826-6DC6-6FE5-3F58D0DAC317}"/>
          </ac:spMkLst>
        </pc:spChg>
        <pc:picChg chg="del">
          <ac:chgData name="Yoel Kortick" userId="167978f5-7f40-4909-85d5-d4149554ad4e" providerId="ADAL" clId="{5297307D-C230-4FC2-AF44-A45733EFDFF3}" dt="2023-03-06T08:27:22.985" v="2759" actId="478"/>
          <ac:picMkLst>
            <pc:docMk/>
            <pc:sldMk cId="538266131" sldId="2031"/>
            <ac:picMk id="5" creationId="{C3F4E34C-C9A4-E252-EDA4-FB4617AD575A}"/>
          </ac:picMkLst>
        </pc:picChg>
      </pc:sldChg>
      <pc:sldChg chg="addSp delSp modSp add mod">
        <pc:chgData name="Yoel Kortick" userId="167978f5-7f40-4909-85d5-d4149554ad4e" providerId="ADAL" clId="{5297307D-C230-4FC2-AF44-A45733EFDFF3}" dt="2023-03-06T08:30:28.139" v="2818" actId="208"/>
        <pc:sldMkLst>
          <pc:docMk/>
          <pc:sldMk cId="2713593883" sldId="2032"/>
        </pc:sldMkLst>
        <pc:spChg chg="del">
          <ac:chgData name="Yoel Kortick" userId="167978f5-7f40-4909-85d5-d4149554ad4e" providerId="ADAL" clId="{5297307D-C230-4FC2-AF44-A45733EFDFF3}" dt="2023-03-06T08:29:56.593" v="2801" actId="478"/>
          <ac:spMkLst>
            <pc:docMk/>
            <pc:sldMk cId="2713593883" sldId="2032"/>
            <ac:spMk id="4" creationId="{2490F34D-A7E2-4EA9-8B1A-78371A1F1CD1}"/>
          </ac:spMkLst>
        </pc:spChg>
        <pc:spChg chg="add del mod">
          <ac:chgData name="Yoel Kortick" userId="167978f5-7f40-4909-85d5-d4149554ad4e" providerId="ADAL" clId="{5297307D-C230-4FC2-AF44-A45733EFDFF3}" dt="2023-03-06T08:29:57.771" v="2802" actId="478"/>
          <ac:spMkLst>
            <pc:docMk/>
            <pc:sldMk cId="2713593883" sldId="2032"/>
            <ac:spMk id="5" creationId="{73DA7C33-8943-4DAE-7B1D-252A7421D6FF}"/>
          </ac:spMkLst>
        </pc:spChg>
        <pc:spChg chg="del">
          <ac:chgData name="Yoel Kortick" userId="167978f5-7f40-4909-85d5-d4149554ad4e" providerId="ADAL" clId="{5297307D-C230-4FC2-AF44-A45733EFDFF3}" dt="2023-03-06T08:30:02.414" v="2803" actId="478"/>
          <ac:spMkLst>
            <pc:docMk/>
            <pc:sldMk cId="2713593883" sldId="2032"/>
            <ac:spMk id="6" creationId="{228783EF-8359-8EDA-AD5C-00884863D535}"/>
          </ac:spMkLst>
        </pc:spChg>
        <pc:spChg chg="del">
          <ac:chgData name="Yoel Kortick" userId="167978f5-7f40-4909-85d5-d4149554ad4e" providerId="ADAL" clId="{5297307D-C230-4FC2-AF44-A45733EFDFF3}" dt="2023-03-06T08:30:03.891" v="2804" actId="478"/>
          <ac:spMkLst>
            <pc:docMk/>
            <pc:sldMk cId="2713593883" sldId="2032"/>
            <ac:spMk id="7" creationId="{65A869BD-672D-EBFC-AAA5-8DA1DADA4147}"/>
          </ac:spMkLst>
        </pc:spChg>
        <pc:spChg chg="mod">
          <ac:chgData name="Yoel Kortick" userId="167978f5-7f40-4909-85d5-d4149554ad4e" providerId="ADAL" clId="{5297307D-C230-4FC2-AF44-A45733EFDFF3}" dt="2023-03-06T08:30:21.377" v="2816" actId="1035"/>
          <ac:spMkLst>
            <pc:docMk/>
            <pc:sldMk cId="2713593883" sldId="2032"/>
            <ac:spMk id="8" creationId="{EAABF05C-B826-6DC6-6FE5-3F58D0DAC317}"/>
          </ac:spMkLst>
        </pc:spChg>
        <pc:picChg chg="add mod ord">
          <ac:chgData name="Yoel Kortick" userId="167978f5-7f40-4909-85d5-d4149554ad4e" providerId="ADAL" clId="{5297307D-C230-4FC2-AF44-A45733EFDFF3}" dt="2023-03-06T08:30:28.139" v="2818" actId="208"/>
          <ac:picMkLst>
            <pc:docMk/>
            <pc:sldMk cId="2713593883" sldId="2032"/>
            <ac:picMk id="10" creationId="{4259CDAA-56EB-C1A7-E912-2E18818AC410}"/>
          </ac:picMkLst>
        </pc:picChg>
      </pc:sldChg>
      <pc:sldChg chg="delSp modSp add mod">
        <pc:chgData name="Yoel Kortick" userId="167978f5-7f40-4909-85d5-d4149554ad4e" providerId="ADAL" clId="{5297307D-C230-4FC2-AF44-A45733EFDFF3}" dt="2023-03-06T08:32:08.051" v="2826" actId="403"/>
        <pc:sldMkLst>
          <pc:docMk/>
          <pc:sldMk cId="2178590419" sldId="2033"/>
        </pc:sldMkLst>
        <pc:spChg chg="mod">
          <ac:chgData name="Yoel Kortick" userId="167978f5-7f40-4909-85d5-d4149554ad4e" providerId="ADAL" clId="{5297307D-C230-4FC2-AF44-A45733EFDFF3}" dt="2023-03-06T08:32:08.051" v="2826" actId="403"/>
          <ac:spMkLst>
            <pc:docMk/>
            <pc:sldMk cId="2178590419" sldId="2033"/>
            <ac:spMk id="4" creationId="{2490F34D-A7E2-4EA9-8B1A-78371A1F1CD1}"/>
          </ac:spMkLst>
        </pc:spChg>
        <pc:spChg chg="del">
          <ac:chgData name="Yoel Kortick" userId="167978f5-7f40-4909-85d5-d4149554ad4e" providerId="ADAL" clId="{5297307D-C230-4FC2-AF44-A45733EFDFF3}" dt="2023-03-06T08:31:51.896" v="2823" actId="478"/>
          <ac:spMkLst>
            <pc:docMk/>
            <pc:sldMk cId="2178590419" sldId="2033"/>
            <ac:spMk id="6" creationId="{228783EF-8359-8EDA-AD5C-00884863D535}"/>
          </ac:spMkLst>
        </pc:spChg>
        <pc:spChg chg="del">
          <ac:chgData name="Yoel Kortick" userId="167978f5-7f40-4909-85d5-d4149554ad4e" providerId="ADAL" clId="{5297307D-C230-4FC2-AF44-A45733EFDFF3}" dt="2023-03-06T08:31:49.458" v="2822" actId="478"/>
          <ac:spMkLst>
            <pc:docMk/>
            <pc:sldMk cId="2178590419" sldId="2033"/>
            <ac:spMk id="7" creationId="{65A869BD-672D-EBFC-AAA5-8DA1DADA4147}"/>
          </ac:spMkLst>
        </pc:spChg>
        <pc:spChg chg="del">
          <ac:chgData name="Yoel Kortick" userId="167978f5-7f40-4909-85d5-d4149554ad4e" providerId="ADAL" clId="{5297307D-C230-4FC2-AF44-A45733EFDFF3}" dt="2023-03-06T08:31:47.018" v="2821" actId="478"/>
          <ac:spMkLst>
            <pc:docMk/>
            <pc:sldMk cId="2178590419" sldId="2033"/>
            <ac:spMk id="8" creationId="{EAABF05C-B826-6DC6-6FE5-3F58D0DAC317}"/>
          </ac:spMkLst>
        </pc:spChg>
      </pc:sldChg>
      <pc:sldChg chg="modSp add mod">
        <pc:chgData name="Yoel Kortick" userId="167978f5-7f40-4909-85d5-d4149554ad4e" providerId="ADAL" clId="{5297307D-C230-4FC2-AF44-A45733EFDFF3}" dt="2023-03-06T08:34:35.517" v="2915"/>
        <pc:sldMkLst>
          <pc:docMk/>
          <pc:sldMk cId="2885542731" sldId="2034"/>
        </pc:sldMkLst>
        <pc:spChg chg="mod">
          <ac:chgData name="Yoel Kortick" userId="167978f5-7f40-4909-85d5-d4149554ad4e" providerId="ADAL" clId="{5297307D-C230-4FC2-AF44-A45733EFDFF3}" dt="2023-03-06T08:34:35.517" v="2915"/>
          <ac:spMkLst>
            <pc:docMk/>
            <pc:sldMk cId="2885542731" sldId="2034"/>
            <ac:spMk id="3" creationId="{440E2C51-CB70-4EE1-8E6B-DADCB74DEC44}"/>
          </ac:spMkLst>
        </pc:spChg>
      </pc:sldChg>
      <pc:sldChg chg="addSp delSp modSp add mod">
        <pc:chgData name="Yoel Kortick" userId="167978f5-7f40-4909-85d5-d4149554ad4e" providerId="ADAL" clId="{5297307D-C230-4FC2-AF44-A45733EFDFF3}" dt="2023-03-06T09:10:10.476" v="3045" actId="1035"/>
        <pc:sldMkLst>
          <pc:docMk/>
          <pc:sldMk cId="700653530" sldId="2035"/>
        </pc:sldMkLst>
        <pc:spChg chg="mod">
          <ac:chgData name="Yoel Kortick" userId="167978f5-7f40-4909-85d5-d4149554ad4e" providerId="ADAL" clId="{5297307D-C230-4FC2-AF44-A45733EFDFF3}" dt="2023-03-06T08:34:53.536" v="2922" actId="255"/>
          <ac:spMkLst>
            <pc:docMk/>
            <pc:sldMk cId="700653530" sldId="2035"/>
            <ac:spMk id="3" creationId="{4FC18B40-6547-41EC-8A0E-1C8F40E0A42F}"/>
          </ac:spMkLst>
        </pc:spChg>
        <pc:spChg chg="mod">
          <ac:chgData name="Yoel Kortick" userId="167978f5-7f40-4909-85d5-d4149554ad4e" providerId="ADAL" clId="{5297307D-C230-4FC2-AF44-A45733EFDFF3}" dt="2023-03-06T08:42:38.487" v="2972" actId="20577"/>
          <ac:spMkLst>
            <pc:docMk/>
            <pc:sldMk cId="700653530" sldId="2035"/>
            <ac:spMk id="4" creationId="{2490F34D-A7E2-4EA9-8B1A-78371A1F1CD1}"/>
          </ac:spMkLst>
        </pc:spChg>
        <pc:spChg chg="add mod">
          <ac:chgData name="Yoel Kortick" userId="167978f5-7f40-4909-85d5-d4149554ad4e" providerId="ADAL" clId="{5297307D-C230-4FC2-AF44-A45733EFDFF3}" dt="2023-03-06T09:10:10.476" v="3045" actId="1035"/>
          <ac:spMkLst>
            <pc:docMk/>
            <pc:sldMk cId="700653530" sldId="2035"/>
            <ac:spMk id="8" creationId="{B7A25C11-0F17-F53A-C815-FA626E737415}"/>
          </ac:spMkLst>
        </pc:spChg>
        <pc:picChg chg="add del">
          <ac:chgData name="Yoel Kortick" userId="167978f5-7f40-4909-85d5-d4149554ad4e" providerId="ADAL" clId="{5297307D-C230-4FC2-AF44-A45733EFDFF3}" dt="2023-03-06T08:43:09.625" v="2974" actId="22"/>
          <ac:picMkLst>
            <pc:docMk/>
            <pc:sldMk cId="700653530" sldId="2035"/>
            <ac:picMk id="5" creationId="{C94C19F2-91B7-74C2-9F23-B9D8FF37DBC8}"/>
          </ac:picMkLst>
        </pc:picChg>
        <pc:picChg chg="add mod">
          <ac:chgData name="Yoel Kortick" userId="167978f5-7f40-4909-85d5-d4149554ad4e" providerId="ADAL" clId="{5297307D-C230-4FC2-AF44-A45733EFDFF3}" dt="2023-03-06T08:44:04.881" v="2977" actId="1035"/>
          <ac:picMkLst>
            <pc:docMk/>
            <pc:sldMk cId="700653530" sldId="2035"/>
            <ac:picMk id="7" creationId="{892DD123-5074-513A-0DB9-C22BFA7EA1ED}"/>
          </ac:picMkLst>
        </pc:picChg>
      </pc:sldChg>
      <pc:sldChg chg="addSp delSp modSp add mod">
        <pc:chgData name="Yoel Kortick" userId="167978f5-7f40-4909-85d5-d4149554ad4e" providerId="ADAL" clId="{5297307D-C230-4FC2-AF44-A45733EFDFF3}" dt="2023-03-06T13:29:10.833" v="3502" actId="11529"/>
        <pc:sldMkLst>
          <pc:docMk/>
          <pc:sldMk cId="1557829637" sldId="2036"/>
        </pc:sldMkLst>
        <pc:spChg chg="add mod">
          <ac:chgData name="Yoel Kortick" userId="167978f5-7f40-4909-85d5-d4149554ad4e" providerId="ADAL" clId="{5297307D-C230-4FC2-AF44-A45733EFDFF3}" dt="2023-03-06T13:29:05.272" v="3501" actId="20577"/>
          <ac:spMkLst>
            <pc:docMk/>
            <pc:sldMk cId="1557829637" sldId="2036"/>
            <ac:spMk id="2" creationId="{13CD3D51-3E29-93CA-0E5E-1B3193F3297C}"/>
          </ac:spMkLst>
        </pc:spChg>
        <pc:spChg chg="mod">
          <ac:chgData name="Yoel Kortick" userId="167978f5-7f40-4909-85d5-d4149554ad4e" providerId="ADAL" clId="{5297307D-C230-4FC2-AF44-A45733EFDFF3}" dt="2023-03-06T13:28:34.633" v="3475" actId="1035"/>
          <ac:spMkLst>
            <pc:docMk/>
            <pc:sldMk cId="1557829637" sldId="2036"/>
            <ac:spMk id="8" creationId="{EAABF05C-B826-6DC6-6FE5-3F58D0DAC317}"/>
          </ac:spMkLst>
        </pc:spChg>
        <pc:picChg chg="add mod ord">
          <ac:chgData name="Yoel Kortick" userId="167978f5-7f40-4909-85d5-d4149554ad4e" providerId="ADAL" clId="{5297307D-C230-4FC2-AF44-A45733EFDFF3}" dt="2023-03-06T13:28:34.633" v="3475" actId="1035"/>
          <ac:picMkLst>
            <pc:docMk/>
            <pc:sldMk cId="1557829637" sldId="2036"/>
            <ac:picMk id="4" creationId="{D45D9524-4725-68CD-7F08-3F0C21718004}"/>
          </ac:picMkLst>
        </pc:picChg>
        <pc:picChg chg="del">
          <ac:chgData name="Yoel Kortick" userId="167978f5-7f40-4909-85d5-d4149554ad4e" providerId="ADAL" clId="{5297307D-C230-4FC2-AF44-A45733EFDFF3}" dt="2023-03-06T08:35:54.510" v="2924" actId="478"/>
          <ac:picMkLst>
            <pc:docMk/>
            <pc:sldMk cId="1557829637" sldId="2036"/>
            <ac:picMk id="10" creationId="{4259CDAA-56EB-C1A7-E912-2E18818AC410}"/>
          </ac:picMkLst>
        </pc:picChg>
        <pc:cxnChg chg="add">
          <ac:chgData name="Yoel Kortick" userId="167978f5-7f40-4909-85d5-d4149554ad4e" providerId="ADAL" clId="{5297307D-C230-4FC2-AF44-A45733EFDFF3}" dt="2023-03-06T13:29:10.833" v="3502" actId="11529"/>
          <ac:cxnSpMkLst>
            <pc:docMk/>
            <pc:sldMk cId="1557829637" sldId="2036"/>
            <ac:cxnSpMk id="6" creationId="{4670B723-9712-A6E8-519D-1A01EC01528A}"/>
          </ac:cxnSpMkLst>
        </pc:cxnChg>
      </pc:sldChg>
      <pc:sldChg chg="addSp delSp modSp add mod">
        <pc:chgData name="Yoel Kortick" userId="167978f5-7f40-4909-85d5-d4149554ad4e" providerId="ADAL" clId="{5297307D-C230-4FC2-AF44-A45733EFDFF3}" dt="2023-03-06T09:10:04.768" v="3041" actId="1036"/>
        <pc:sldMkLst>
          <pc:docMk/>
          <pc:sldMk cId="2020297526" sldId="2037"/>
        </pc:sldMkLst>
        <pc:spChg chg="del">
          <ac:chgData name="Yoel Kortick" userId="167978f5-7f40-4909-85d5-d4149554ad4e" providerId="ADAL" clId="{5297307D-C230-4FC2-AF44-A45733EFDFF3}" dt="2023-03-06T08:44:28.068" v="2979" actId="478"/>
          <ac:spMkLst>
            <pc:docMk/>
            <pc:sldMk cId="2020297526" sldId="2037"/>
            <ac:spMk id="4" creationId="{2490F34D-A7E2-4EA9-8B1A-78371A1F1CD1}"/>
          </ac:spMkLst>
        </pc:spChg>
        <pc:spChg chg="add del mod">
          <ac:chgData name="Yoel Kortick" userId="167978f5-7f40-4909-85d5-d4149554ad4e" providerId="ADAL" clId="{5297307D-C230-4FC2-AF44-A45733EFDFF3}" dt="2023-03-06T08:44:31.118" v="2980" actId="478"/>
          <ac:spMkLst>
            <pc:docMk/>
            <pc:sldMk cId="2020297526" sldId="2037"/>
            <ac:spMk id="5" creationId="{DFCC2ED9-E482-40EF-DF3A-081AC354BEDA}"/>
          </ac:spMkLst>
        </pc:spChg>
        <pc:spChg chg="add mod">
          <ac:chgData name="Yoel Kortick" userId="167978f5-7f40-4909-85d5-d4149554ad4e" providerId="ADAL" clId="{5297307D-C230-4FC2-AF44-A45733EFDFF3}" dt="2023-03-06T09:04:17.050" v="2984" actId="20577"/>
          <ac:spMkLst>
            <pc:docMk/>
            <pc:sldMk cId="2020297526" sldId="2037"/>
            <ac:spMk id="6" creationId="{9997C120-C94B-1015-28B5-B010969290D5}"/>
          </ac:spMkLst>
        </pc:spChg>
        <pc:spChg chg="add mod">
          <ac:chgData name="Yoel Kortick" userId="167978f5-7f40-4909-85d5-d4149554ad4e" providerId="ADAL" clId="{5297307D-C230-4FC2-AF44-A45733EFDFF3}" dt="2023-03-06T09:10:04.768" v="3041" actId="1036"/>
          <ac:spMkLst>
            <pc:docMk/>
            <pc:sldMk cId="2020297526" sldId="2037"/>
            <ac:spMk id="10" creationId="{D53A3D4D-B520-8355-CF1D-22D40AE6721C}"/>
          </ac:spMkLst>
        </pc:spChg>
        <pc:picChg chg="del">
          <ac:chgData name="Yoel Kortick" userId="167978f5-7f40-4909-85d5-d4149554ad4e" providerId="ADAL" clId="{5297307D-C230-4FC2-AF44-A45733EFDFF3}" dt="2023-03-06T09:04:06.336" v="2982" actId="478"/>
          <ac:picMkLst>
            <pc:docMk/>
            <pc:sldMk cId="2020297526" sldId="2037"/>
            <ac:picMk id="7" creationId="{892DD123-5074-513A-0DB9-C22BFA7EA1ED}"/>
          </ac:picMkLst>
        </pc:picChg>
        <pc:picChg chg="add mod">
          <ac:chgData name="Yoel Kortick" userId="167978f5-7f40-4909-85d5-d4149554ad4e" providerId="ADAL" clId="{5297307D-C230-4FC2-AF44-A45733EFDFF3}" dt="2023-03-06T09:04:21.667" v="2985" actId="208"/>
          <ac:picMkLst>
            <pc:docMk/>
            <pc:sldMk cId="2020297526" sldId="2037"/>
            <ac:picMk id="9" creationId="{64B541D4-4D9C-9189-FA4C-5075402A94D6}"/>
          </ac:picMkLst>
        </pc:picChg>
      </pc:sldChg>
      <pc:sldChg chg="addSp delSp modSp add mod">
        <pc:chgData name="Yoel Kortick" userId="167978f5-7f40-4909-85d5-d4149554ad4e" providerId="ADAL" clId="{5297307D-C230-4FC2-AF44-A45733EFDFF3}" dt="2023-03-06T09:09:52.736" v="3036" actId="1037"/>
        <pc:sldMkLst>
          <pc:docMk/>
          <pc:sldMk cId="1377599939" sldId="2038"/>
        </pc:sldMkLst>
        <pc:spChg chg="mod">
          <ac:chgData name="Yoel Kortick" userId="167978f5-7f40-4909-85d5-d4149554ad4e" providerId="ADAL" clId="{5297307D-C230-4FC2-AF44-A45733EFDFF3}" dt="2023-03-06T09:04:48.903" v="3004" actId="20577"/>
          <ac:spMkLst>
            <pc:docMk/>
            <pc:sldMk cId="1377599939" sldId="2038"/>
            <ac:spMk id="6" creationId="{9997C120-C94B-1015-28B5-B010969290D5}"/>
          </ac:spMkLst>
        </pc:spChg>
        <pc:spChg chg="add mod">
          <ac:chgData name="Yoel Kortick" userId="167978f5-7f40-4909-85d5-d4149554ad4e" providerId="ADAL" clId="{5297307D-C230-4FC2-AF44-A45733EFDFF3}" dt="2023-03-06T09:09:52.736" v="3036" actId="1037"/>
          <ac:spMkLst>
            <pc:docMk/>
            <pc:sldMk cId="1377599939" sldId="2038"/>
            <ac:spMk id="8" creationId="{E1FBB4B4-8F55-002B-3456-509A89017DC3}"/>
          </ac:spMkLst>
        </pc:spChg>
        <pc:picChg chg="add del">
          <ac:chgData name="Yoel Kortick" userId="167978f5-7f40-4909-85d5-d4149554ad4e" providerId="ADAL" clId="{5297307D-C230-4FC2-AF44-A45733EFDFF3}" dt="2023-03-06T09:07:28.062" v="3007" actId="22"/>
          <ac:picMkLst>
            <pc:docMk/>
            <pc:sldMk cId="1377599939" sldId="2038"/>
            <ac:picMk id="4" creationId="{86E8B992-5B36-617B-DEA2-9E401CBA6AAE}"/>
          </ac:picMkLst>
        </pc:picChg>
        <pc:picChg chg="add mod">
          <ac:chgData name="Yoel Kortick" userId="167978f5-7f40-4909-85d5-d4149554ad4e" providerId="ADAL" clId="{5297307D-C230-4FC2-AF44-A45733EFDFF3}" dt="2023-03-06T09:07:49.120" v="3009" actId="208"/>
          <ac:picMkLst>
            <pc:docMk/>
            <pc:sldMk cId="1377599939" sldId="2038"/>
            <ac:picMk id="7" creationId="{8D6265F4-3522-2425-BBAB-E95A6E57258E}"/>
          </ac:picMkLst>
        </pc:picChg>
        <pc:picChg chg="del">
          <ac:chgData name="Yoel Kortick" userId="167978f5-7f40-4909-85d5-d4149554ad4e" providerId="ADAL" clId="{5297307D-C230-4FC2-AF44-A45733EFDFF3}" dt="2023-03-06T09:04:51.696" v="3005" actId="478"/>
          <ac:picMkLst>
            <pc:docMk/>
            <pc:sldMk cId="1377599939" sldId="2038"/>
            <ac:picMk id="9" creationId="{64B541D4-4D9C-9189-FA4C-5075402A94D6}"/>
          </ac:picMkLst>
        </pc:picChg>
      </pc:sldChg>
      <pc:sldChg chg="addSp delSp modSp add mod">
        <pc:chgData name="Yoel Kortick" userId="167978f5-7f40-4909-85d5-d4149554ad4e" providerId="ADAL" clId="{5297307D-C230-4FC2-AF44-A45733EFDFF3}" dt="2023-03-06T09:09:40.316" v="3029" actId="14100"/>
        <pc:sldMkLst>
          <pc:docMk/>
          <pc:sldMk cId="2011066970" sldId="2039"/>
        </pc:sldMkLst>
        <pc:spChg chg="add mod">
          <ac:chgData name="Yoel Kortick" userId="167978f5-7f40-4909-85d5-d4149554ad4e" providerId="ADAL" clId="{5297307D-C230-4FC2-AF44-A45733EFDFF3}" dt="2023-03-06T09:09:40.316" v="3029" actId="14100"/>
          <ac:spMkLst>
            <pc:docMk/>
            <pc:sldMk cId="2011066970" sldId="2039"/>
            <ac:spMk id="5" creationId="{D2EFD14B-99D7-A0C6-E723-3E00100B5AFC}"/>
          </ac:spMkLst>
        </pc:spChg>
        <pc:spChg chg="mod">
          <ac:chgData name="Yoel Kortick" userId="167978f5-7f40-4909-85d5-d4149554ad4e" providerId="ADAL" clId="{5297307D-C230-4FC2-AF44-A45733EFDFF3}" dt="2023-03-06T09:08:19.467" v="3019"/>
          <ac:spMkLst>
            <pc:docMk/>
            <pc:sldMk cId="2011066970" sldId="2039"/>
            <ac:spMk id="6" creationId="{9997C120-C94B-1015-28B5-B010969290D5}"/>
          </ac:spMkLst>
        </pc:spChg>
        <pc:picChg chg="add mod">
          <ac:chgData name="Yoel Kortick" userId="167978f5-7f40-4909-85d5-d4149554ad4e" providerId="ADAL" clId="{5297307D-C230-4FC2-AF44-A45733EFDFF3}" dt="2023-03-06T09:09:20.842" v="3022" actId="208"/>
          <ac:picMkLst>
            <pc:docMk/>
            <pc:sldMk cId="2011066970" sldId="2039"/>
            <ac:picMk id="4" creationId="{9C0DAA57-E162-4974-7539-CAEB8204C7A4}"/>
          </ac:picMkLst>
        </pc:picChg>
        <pc:picChg chg="del">
          <ac:chgData name="Yoel Kortick" userId="167978f5-7f40-4909-85d5-d4149554ad4e" providerId="ADAL" clId="{5297307D-C230-4FC2-AF44-A45733EFDFF3}" dt="2023-03-06T09:08:22.164" v="3020" actId="478"/>
          <ac:picMkLst>
            <pc:docMk/>
            <pc:sldMk cId="2011066970" sldId="2039"/>
            <ac:picMk id="7" creationId="{8D6265F4-3522-2425-BBAB-E95A6E57258E}"/>
          </ac:picMkLst>
        </pc:picChg>
      </pc:sldChg>
      <pc:sldChg chg="modSp add mod">
        <pc:chgData name="Yoel Kortick" userId="167978f5-7f40-4909-85d5-d4149554ad4e" providerId="ADAL" clId="{5297307D-C230-4FC2-AF44-A45733EFDFF3}" dt="2023-03-06T09:12:22.705" v="3106" actId="20577"/>
        <pc:sldMkLst>
          <pc:docMk/>
          <pc:sldMk cId="3455504018" sldId="2040"/>
        </pc:sldMkLst>
        <pc:spChg chg="mod">
          <ac:chgData name="Yoel Kortick" userId="167978f5-7f40-4909-85d5-d4149554ad4e" providerId="ADAL" clId="{5297307D-C230-4FC2-AF44-A45733EFDFF3}" dt="2023-03-06T09:12:22.705" v="3106" actId="20577"/>
          <ac:spMkLst>
            <pc:docMk/>
            <pc:sldMk cId="3455504018" sldId="2040"/>
            <ac:spMk id="3" creationId="{440E2C51-CB70-4EE1-8E6B-DADCB74DEC44}"/>
          </ac:spMkLst>
        </pc:spChg>
      </pc:sldChg>
      <pc:sldChg chg="modSp add mod">
        <pc:chgData name="Yoel Kortick" userId="167978f5-7f40-4909-85d5-d4149554ad4e" providerId="ADAL" clId="{5297307D-C230-4FC2-AF44-A45733EFDFF3}" dt="2023-03-06T13:18:58.061" v="3317"/>
        <pc:sldMkLst>
          <pc:docMk/>
          <pc:sldMk cId="740404641" sldId="2041"/>
        </pc:sldMkLst>
        <pc:spChg chg="mod">
          <ac:chgData name="Yoel Kortick" userId="167978f5-7f40-4909-85d5-d4149554ad4e" providerId="ADAL" clId="{5297307D-C230-4FC2-AF44-A45733EFDFF3}" dt="2023-03-06T09:12:31.453" v="3107"/>
          <ac:spMkLst>
            <pc:docMk/>
            <pc:sldMk cId="740404641" sldId="2041"/>
            <ac:spMk id="3" creationId="{4FC18B40-6547-41EC-8A0E-1C8F40E0A42F}"/>
          </ac:spMkLst>
        </pc:spChg>
        <pc:spChg chg="mod">
          <ac:chgData name="Yoel Kortick" userId="167978f5-7f40-4909-85d5-d4149554ad4e" providerId="ADAL" clId="{5297307D-C230-4FC2-AF44-A45733EFDFF3}" dt="2023-03-06T13:18:58.061" v="3317"/>
          <ac:spMkLst>
            <pc:docMk/>
            <pc:sldMk cId="740404641" sldId="2041"/>
            <ac:spMk id="4" creationId="{2490F34D-A7E2-4EA9-8B1A-78371A1F1CD1}"/>
          </ac:spMkLst>
        </pc:spChg>
      </pc:sldChg>
      <pc:sldChg chg="addSp delSp modSp add mod">
        <pc:chgData name="Yoel Kortick" userId="167978f5-7f40-4909-85d5-d4149554ad4e" providerId="ADAL" clId="{5297307D-C230-4FC2-AF44-A45733EFDFF3}" dt="2023-03-06T09:21:11.003" v="3206" actId="2084"/>
        <pc:sldMkLst>
          <pc:docMk/>
          <pc:sldMk cId="1718660820" sldId="2042"/>
        </pc:sldMkLst>
        <pc:spChg chg="del">
          <ac:chgData name="Yoel Kortick" userId="167978f5-7f40-4909-85d5-d4149554ad4e" providerId="ADAL" clId="{5297307D-C230-4FC2-AF44-A45733EFDFF3}" dt="2023-03-06T09:20:21.176" v="3199" actId="478"/>
          <ac:spMkLst>
            <pc:docMk/>
            <pc:sldMk cId="1718660820" sldId="2042"/>
            <ac:spMk id="4" creationId="{2490F34D-A7E2-4EA9-8B1A-78371A1F1CD1}"/>
          </ac:spMkLst>
        </pc:spChg>
        <pc:spChg chg="add del mod">
          <ac:chgData name="Yoel Kortick" userId="167978f5-7f40-4909-85d5-d4149554ad4e" providerId="ADAL" clId="{5297307D-C230-4FC2-AF44-A45733EFDFF3}" dt="2023-03-06T09:20:22.532" v="3200" actId="478"/>
          <ac:spMkLst>
            <pc:docMk/>
            <pc:sldMk cId="1718660820" sldId="2042"/>
            <ac:spMk id="5" creationId="{1212D228-06D6-EC68-55FD-92D79BA5180D}"/>
          </ac:spMkLst>
        </pc:spChg>
        <pc:graphicFrameChg chg="add mod modGraphic">
          <ac:chgData name="Yoel Kortick" userId="167978f5-7f40-4909-85d5-d4149554ad4e" providerId="ADAL" clId="{5297307D-C230-4FC2-AF44-A45733EFDFF3}" dt="2023-03-06T09:21:11.003" v="3206" actId="2084"/>
          <ac:graphicFrameMkLst>
            <pc:docMk/>
            <pc:sldMk cId="1718660820" sldId="2042"/>
            <ac:graphicFrameMk id="6" creationId="{92E1A2BC-A4AC-0244-A45E-89C62F9A30E1}"/>
          </ac:graphicFrameMkLst>
        </pc:graphicFrameChg>
      </pc:sldChg>
      <pc:sldChg chg="modSp add mod">
        <pc:chgData name="Yoel Kortick" userId="167978f5-7f40-4909-85d5-d4149554ad4e" providerId="ADAL" clId="{5297307D-C230-4FC2-AF44-A45733EFDFF3}" dt="2023-03-06T09:20:16.119" v="3198" actId="20577"/>
        <pc:sldMkLst>
          <pc:docMk/>
          <pc:sldMk cId="3199765203" sldId="2043"/>
        </pc:sldMkLst>
        <pc:spChg chg="mod">
          <ac:chgData name="Yoel Kortick" userId="167978f5-7f40-4909-85d5-d4149554ad4e" providerId="ADAL" clId="{5297307D-C230-4FC2-AF44-A45733EFDFF3}" dt="2023-03-06T09:20:16.119" v="3198" actId="20577"/>
          <ac:spMkLst>
            <pc:docMk/>
            <pc:sldMk cId="3199765203" sldId="2043"/>
            <ac:spMk id="4" creationId="{2490F34D-A7E2-4EA9-8B1A-78371A1F1CD1}"/>
          </ac:spMkLst>
        </pc:spChg>
      </pc:sldChg>
      <pc:sldChg chg="addSp modSp add mod ord">
        <pc:chgData name="Yoel Kortick" userId="167978f5-7f40-4909-85d5-d4149554ad4e" providerId="ADAL" clId="{5297307D-C230-4FC2-AF44-A45733EFDFF3}" dt="2023-03-06T13:18:58.061" v="3317"/>
        <pc:sldMkLst>
          <pc:docMk/>
          <pc:sldMk cId="4092916735" sldId="2044"/>
        </pc:sldMkLst>
        <pc:spChg chg="mod">
          <ac:chgData name="Yoel Kortick" userId="167978f5-7f40-4909-85d5-d4149554ad4e" providerId="ADAL" clId="{5297307D-C230-4FC2-AF44-A45733EFDFF3}" dt="2023-03-06T13:18:58.061" v="3317"/>
          <ac:spMkLst>
            <pc:docMk/>
            <pc:sldMk cId="4092916735" sldId="2044"/>
            <ac:spMk id="4" creationId="{2490F34D-A7E2-4EA9-8B1A-78371A1F1CD1}"/>
          </ac:spMkLst>
        </pc:spChg>
        <pc:spChg chg="add">
          <ac:chgData name="Yoel Kortick" userId="167978f5-7f40-4909-85d5-d4149554ad4e" providerId="ADAL" clId="{5297307D-C230-4FC2-AF44-A45733EFDFF3}" dt="2023-03-06T09:29:51.540" v="3287" actId="11529"/>
          <ac:spMkLst>
            <pc:docMk/>
            <pc:sldMk cId="4092916735" sldId="2044"/>
            <ac:spMk id="6" creationId="{46B7C645-BA94-0FA7-625F-F97B70A5820C}"/>
          </ac:spMkLst>
        </pc:spChg>
        <pc:picChg chg="add mod">
          <ac:chgData name="Yoel Kortick" userId="167978f5-7f40-4909-85d5-d4149554ad4e" providerId="ADAL" clId="{5297307D-C230-4FC2-AF44-A45733EFDFF3}" dt="2023-03-06T09:29:43.064" v="3286" actId="208"/>
          <ac:picMkLst>
            <pc:docMk/>
            <pc:sldMk cId="4092916735" sldId="2044"/>
            <ac:picMk id="5" creationId="{D684C26A-02AD-82D9-CC4B-25B614F49D2F}"/>
          </ac:picMkLst>
        </pc:picChg>
      </pc:sldChg>
      <pc:sldChg chg="addSp delSp modSp add mod">
        <pc:chgData name="Yoel Kortick" userId="167978f5-7f40-4909-85d5-d4149554ad4e" providerId="ADAL" clId="{5297307D-C230-4FC2-AF44-A45733EFDFF3}" dt="2023-03-06T13:18:58.061" v="3317"/>
        <pc:sldMkLst>
          <pc:docMk/>
          <pc:sldMk cId="2209988054" sldId="2045"/>
        </pc:sldMkLst>
        <pc:spChg chg="mod">
          <ac:chgData name="Yoel Kortick" userId="167978f5-7f40-4909-85d5-d4149554ad4e" providerId="ADAL" clId="{5297307D-C230-4FC2-AF44-A45733EFDFF3}" dt="2023-03-06T13:18:58.061" v="3317"/>
          <ac:spMkLst>
            <pc:docMk/>
            <pc:sldMk cId="2209988054" sldId="2045"/>
            <ac:spMk id="4" creationId="{2490F34D-A7E2-4EA9-8B1A-78371A1F1CD1}"/>
          </ac:spMkLst>
        </pc:spChg>
        <pc:picChg chg="del">
          <ac:chgData name="Yoel Kortick" userId="167978f5-7f40-4909-85d5-d4149554ad4e" providerId="ADAL" clId="{5297307D-C230-4FC2-AF44-A45733EFDFF3}" dt="2023-03-06T09:32:07.392" v="3304" actId="478"/>
          <ac:picMkLst>
            <pc:docMk/>
            <pc:sldMk cId="2209988054" sldId="2045"/>
            <ac:picMk id="5" creationId="{D684C26A-02AD-82D9-CC4B-25B614F49D2F}"/>
          </ac:picMkLst>
        </pc:picChg>
        <pc:picChg chg="add mod ord">
          <ac:chgData name="Yoel Kortick" userId="167978f5-7f40-4909-85d5-d4149554ad4e" providerId="ADAL" clId="{5297307D-C230-4FC2-AF44-A45733EFDFF3}" dt="2023-03-06T09:32:17.816" v="3313" actId="208"/>
          <ac:picMkLst>
            <pc:docMk/>
            <pc:sldMk cId="2209988054" sldId="2045"/>
            <ac:picMk id="7" creationId="{F1928629-124A-9FE4-7411-079CCB9DAAB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11/29/2023</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11/29/2023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76</a:t>
            </a:fld>
            <a:endParaRPr lang="en-US" dirty="0"/>
          </a:p>
        </p:txBody>
      </p:sp>
    </p:spTree>
    <p:extLst>
      <p:ext uri="{BB962C8B-B14F-4D97-AF65-F5344CB8AC3E}">
        <p14:creationId xmlns:p14="http://schemas.microsoft.com/office/powerpoint/2010/main" val="250772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64</a:t>
            </a:fld>
            <a:endParaRPr lang="en-US" dirty="0"/>
          </a:p>
        </p:txBody>
      </p:sp>
    </p:spTree>
    <p:extLst>
      <p:ext uri="{BB962C8B-B14F-4D97-AF65-F5344CB8AC3E}">
        <p14:creationId xmlns:p14="http://schemas.microsoft.com/office/powerpoint/2010/main" val="1854408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69</a:t>
            </a:fld>
            <a:endParaRPr lang="en-US" dirty="0"/>
          </a:p>
        </p:txBody>
      </p:sp>
    </p:spTree>
    <p:extLst>
      <p:ext uri="{BB962C8B-B14F-4D97-AF65-F5344CB8AC3E}">
        <p14:creationId xmlns:p14="http://schemas.microsoft.com/office/powerpoint/2010/main" val="1997670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70</a:t>
            </a:fld>
            <a:endParaRPr lang="en-US" dirty="0"/>
          </a:p>
        </p:txBody>
      </p:sp>
    </p:spTree>
    <p:extLst>
      <p:ext uri="{BB962C8B-B14F-4D97-AF65-F5344CB8AC3E}">
        <p14:creationId xmlns:p14="http://schemas.microsoft.com/office/powerpoint/2010/main" val="2634145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71</a:t>
            </a:fld>
            <a:endParaRPr lang="en-US" dirty="0"/>
          </a:p>
        </p:txBody>
      </p:sp>
    </p:spTree>
    <p:extLst>
      <p:ext uri="{BB962C8B-B14F-4D97-AF65-F5344CB8AC3E}">
        <p14:creationId xmlns:p14="http://schemas.microsoft.com/office/powerpoint/2010/main" val="3923585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72</a:t>
            </a:fld>
            <a:endParaRPr lang="en-US" dirty="0"/>
          </a:p>
        </p:txBody>
      </p:sp>
    </p:spTree>
    <p:extLst>
      <p:ext uri="{BB962C8B-B14F-4D97-AF65-F5344CB8AC3E}">
        <p14:creationId xmlns:p14="http://schemas.microsoft.com/office/powerpoint/2010/main" val="3105996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73</a:t>
            </a:fld>
            <a:endParaRPr lang="en-US" dirty="0"/>
          </a:p>
        </p:txBody>
      </p:sp>
    </p:spTree>
    <p:extLst>
      <p:ext uri="{BB962C8B-B14F-4D97-AF65-F5344CB8AC3E}">
        <p14:creationId xmlns:p14="http://schemas.microsoft.com/office/powerpoint/2010/main" val="3516376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74</a:t>
            </a:fld>
            <a:endParaRPr lang="en-US" dirty="0"/>
          </a:p>
        </p:txBody>
      </p:sp>
    </p:spTree>
    <p:extLst>
      <p:ext uri="{BB962C8B-B14F-4D97-AF65-F5344CB8AC3E}">
        <p14:creationId xmlns:p14="http://schemas.microsoft.com/office/powerpoint/2010/main" val="2463050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75</a:t>
            </a:fld>
            <a:endParaRPr lang="en-US" dirty="0"/>
          </a:p>
        </p:txBody>
      </p:sp>
    </p:spTree>
    <p:extLst>
      <p:ext uri="{BB962C8B-B14F-4D97-AF65-F5344CB8AC3E}">
        <p14:creationId xmlns:p14="http://schemas.microsoft.com/office/powerpoint/2010/main" val="28034847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2023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s://youtu.be/eUUhkw0xVq0" TargetMode="External"/><Relationship Id="rId3" Type="http://schemas.openxmlformats.org/officeDocument/2006/relationships/hyperlink" Target="https://www.youtube.com/watch?v=IQH6M2zaRWA&amp;t=640s" TargetMode="External"/><Relationship Id="rId7" Type="http://schemas.openxmlformats.org/officeDocument/2006/relationships/hyperlink" Target="https://knowledge.exlibrisgroup.com/@api/deki/files/125519/Library_Level_Patron_Notification_Logos.pptx?revision=1" TargetMode="External"/><Relationship Id="rId2" Type="http://schemas.openxmlformats.org/officeDocument/2006/relationships/hyperlink" Target="https://knowledge.exlibrisgroup.com/Alma/Product_Materials/010Roadmap/Library_Independency" TargetMode="External"/><Relationship Id="rId1" Type="http://schemas.openxmlformats.org/officeDocument/2006/relationships/slideLayout" Target="../slideLayouts/slideLayout4.xml"/><Relationship Id="rId6" Type="http://schemas.openxmlformats.org/officeDocument/2006/relationships/hyperlink" Target="https://youtu.be/Isn4c9O9K6E" TargetMode="External"/><Relationship Id="rId5" Type="http://schemas.openxmlformats.org/officeDocument/2006/relationships/hyperlink" Target="https://knowledge.exlibrisgroup.com/@api/deki/files/124389/Library_Level_Patron_Notifications.pptx?revision=3" TargetMode="External"/><Relationship Id="rId4" Type="http://schemas.openxmlformats.org/officeDocument/2006/relationships/hyperlink" Target="https://knowledge.exlibrisgroup.com/@api/deki/files/125520/Library_Independence_Regarding_User_and_Fulfillment_Activities.pptx?revision=3"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7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7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7204644" cy="1305174"/>
          </a:xfrm>
        </p:spPr>
        <p:txBody>
          <a:bodyPr/>
          <a:lstStyle/>
          <a:p>
            <a:r>
              <a:rPr lang="en-US" sz="3200" dirty="0"/>
              <a:t>How to make an analytics report or DV workbook pre-filter by library per staff user</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E39C68-6CB9-A400-335E-B373D37FC71D}"/>
              </a:ext>
            </a:extLst>
          </p:cNvPr>
          <p:cNvPicPr>
            <a:picLocks noChangeAspect="1"/>
          </p:cNvPicPr>
          <p:nvPr/>
        </p:nvPicPr>
        <p:blipFill>
          <a:blip r:embed="rId2"/>
          <a:stretch>
            <a:fillRect/>
          </a:stretch>
        </p:blipFill>
        <p:spPr>
          <a:xfrm>
            <a:off x="0" y="2380769"/>
            <a:ext cx="9144000" cy="105507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staff user role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24135"/>
          </a:xfrm>
        </p:spPr>
        <p:txBody>
          <a:bodyPr>
            <a:normAutofit/>
          </a:bodyPr>
          <a:lstStyle/>
          <a:p>
            <a:r>
              <a:rPr lang="en-US" dirty="0"/>
              <a:t>If a user were to have the "Library Level Analytics consumer" role as follows, then he or she would be able to view only the Engineering library in a report which contains the special filter. </a:t>
            </a:r>
          </a:p>
          <a:p>
            <a:endParaRPr lang="en-US" dirty="0"/>
          </a:p>
        </p:txBody>
      </p:sp>
      <p:sp>
        <p:nvSpPr>
          <p:cNvPr id="6" name="Rectangle 5">
            <a:extLst>
              <a:ext uri="{FF2B5EF4-FFF2-40B4-BE49-F238E27FC236}">
                <a16:creationId xmlns:a16="http://schemas.microsoft.com/office/drawing/2014/main" id="{664210A6-707B-FF6B-42C6-8D2F518B60E7}"/>
              </a:ext>
            </a:extLst>
          </p:cNvPr>
          <p:cNvSpPr/>
          <p:nvPr/>
        </p:nvSpPr>
        <p:spPr>
          <a:xfrm>
            <a:off x="1187624" y="2692283"/>
            <a:ext cx="1872208"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Rectangle 7">
            <a:extLst>
              <a:ext uri="{FF2B5EF4-FFF2-40B4-BE49-F238E27FC236}">
                <a16:creationId xmlns:a16="http://schemas.microsoft.com/office/drawing/2014/main" id="{A8B7D853-E7D6-815E-9927-305C8DEC9799}"/>
              </a:ext>
            </a:extLst>
          </p:cNvPr>
          <p:cNvSpPr/>
          <p:nvPr/>
        </p:nvSpPr>
        <p:spPr>
          <a:xfrm>
            <a:off x="5508104" y="2692283"/>
            <a:ext cx="1872208"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370129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sample users</a:t>
            </a:r>
            <a:br>
              <a:rPr lang="en-US" dirty="0"/>
            </a:br>
            <a:endParaRPr lang="LID4096" dirty="0"/>
          </a:p>
        </p:txBody>
      </p:sp>
    </p:spTree>
    <p:extLst>
      <p:ext uri="{BB962C8B-B14F-4D97-AF65-F5344CB8AC3E}">
        <p14:creationId xmlns:p14="http://schemas.microsoft.com/office/powerpoint/2010/main" val="732818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496758-04A6-5C09-DACF-5062ED63D1C4}"/>
              </a:ext>
            </a:extLst>
          </p:cNvPr>
          <p:cNvPicPr>
            <a:picLocks noChangeAspect="1"/>
          </p:cNvPicPr>
          <p:nvPr/>
        </p:nvPicPr>
        <p:blipFill>
          <a:blip r:embed="rId2"/>
          <a:stretch>
            <a:fillRect/>
          </a:stretch>
        </p:blipFill>
        <p:spPr>
          <a:xfrm>
            <a:off x="0" y="1535551"/>
            <a:ext cx="9144000" cy="207239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sample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04055"/>
          </a:xfrm>
        </p:spPr>
        <p:txBody>
          <a:bodyPr>
            <a:normAutofit/>
          </a:bodyPr>
          <a:lstStyle/>
          <a:p>
            <a:r>
              <a:rPr lang="en-US" sz="2000" dirty="0"/>
              <a:t>User Suzan Aarons is permitted to see entities in the "Science Library"</a:t>
            </a:r>
          </a:p>
        </p:txBody>
      </p:sp>
      <p:sp>
        <p:nvSpPr>
          <p:cNvPr id="6" name="Rectangle 5">
            <a:extLst>
              <a:ext uri="{FF2B5EF4-FFF2-40B4-BE49-F238E27FC236}">
                <a16:creationId xmlns:a16="http://schemas.microsoft.com/office/drawing/2014/main" id="{6CCB612F-529F-CB16-96C2-2EDE1F6A0A89}"/>
              </a:ext>
            </a:extLst>
          </p:cNvPr>
          <p:cNvSpPr/>
          <p:nvPr/>
        </p:nvSpPr>
        <p:spPr>
          <a:xfrm>
            <a:off x="755576" y="3061763"/>
            <a:ext cx="1800200" cy="2300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601361C-68CD-4D9A-C5A7-4A9DFAE41C5B}"/>
              </a:ext>
            </a:extLst>
          </p:cNvPr>
          <p:cNvSpPr/>
          <p:nvPr/>
        </p:nvSpPr>
        <p:spPr>
          <a:xfrm>
            <a:off x="3563888" y="3061762"/>
            <a:ext cx="1008112" cy="2300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660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2243CE-5E03-9BF9-BC5C-F7CC47FA9D25}"/>
              </a:ext>
            </a:extLst>
          </p:cNvPr>
          <p:cNvPicPr>
            <a:picLocks noChangeAspect="1"/>
          </p:cNvPicPr>
          <p:nvPr/>
        </p:nvPicPr>
        <p:blipFill>
          <a:blip r:embed="rId2"/>
          <a:stretch>
            <a:fillRect/>
          </a:stretch>
        </p:blipFill>
        <p:spPr>
          <a:xfrm>
            <a:off x="0" y="1536237"/>
            <a:ext cx="9144000" cy="207102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sample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5"/>
          </a:xfrm>
        </p:spPr>
        <p:txBody>
          <a:bodyPr>
            <a:normAutofit/>
          </a:bodyPr>
          <a:lstStyle/>
          <a:p>
            <a:r>
              <a:rPr lang="en-US" sz="2000" dirty="0"/>
              <a:t>User Aaron Hacohen is permitted to see entities in the "Art Library"</a:t>
            </a:r>
          </a:p>
        </p:txBody>
      </p:sp>
      <p:sp>
        <p:nvSpPr>
          <p:cNvPr id="2" name="Rectangle 1">
            <a:extLst>
              <a:ext uri="{FF2B5EF4-FFF2-40B4-BE49-F238E27FC236}">
                <a16:creationId xmlns:a16="http://schemas.microsoft.com/office/drawing/2014/main" id="{3D4AF8BD-1442-4618-6610-06F5B8E44175}"/>
              </a:ext>
            </a:extLst>
          </p:cNvPr>
          <p:cNvSpPr/>
          <p:nvPr/>
        </p:nvSpPr>
        <p:spPr>
          <a:xfrm>
            <a:off x="755576" y="3061763"/>
            <a:ext cx="1800200" cy="2300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93285D-90C0-0E29-FD44-164100EDE382}"/>
              </a:ext>
            </a:extLst>
          </p:cNvPr>
          <p:cNvSpPr/>
          <p:nvPr/>
        </p:nvSpPr>
        <p:spPr>
          <a:xfrm>
            <a:off x="3563888" y="3061762"/>
            <a:ext cx="1008112" cy="2300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6658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F95F66-9ABB-42CC-7EAE-C1E51B2F28DD}"/>
              </a:ext>
            </a:extLst>
          </p:cNvPr>
          <p:cNvPicPr>
            <a:picLocks noChangeAspect="1"/>
          </p:cNvPicPr>
          <p:nvPr/>
        </p:nvPicPr>
        <p:blipFill>
          <a:blip r:embed="rId2"/>
          <a:stretch>
            <a:fillRect/>
          </a:stretch>
        </p:blipFill>
        <p:spPr>
          <a:xfrm>
            <a:off x="0" y="1860843"/>
            <a:ext cx="9144000" cy="229508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sample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01495"/>
          </a:xfrm>
        </p:spPr>
        <p:txBody>
          <a:bodyPr>
            <a:normAutofit/>
          </a:bodyPr>
          <a:lstStyle/>
          <a:p>
            <a:r>
              <a:rPr lang="en-US" sz="2000" dirty="0"/>
              <a:t>User Tim Ashton is permitted to see entities in the "Education Library" and "Music Library"</a:t>
            </a:r>
          </a:p>
        </p:txBody>
      </p:sp>
      <p:sp>
        <p:nvSpPr>
          <p:cNvPr id="2" name="Rectangle 1">
            <a:extLst>
              <a:ext uri="{FF2B5EF4-FFF2-40B4-BE49-F238E27FC236}">
                <a16:creationId xmlns:a16="http://schemas.microsoft.com/office/drawing/2014/main" id="{D985FEF9-AC7A-84AE-09BB-554B4005F4D4}"/>
              </a:ext>
            </a:extLst>
          </p:cNvPr>
          <p:cNvSpPr/>
          <p:nvPr/>
        </p:nvSpPr>
        <p:spPr>
          <a:xfrm>
            <a:off x="832416" y="3349795"/>
            <a:ext cx="1800200" cy="2300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67088F6-3E8E-8676-734B-83F05BFD5B2C}"/>
              </a:ext>
            </a:extLst>
          </p:cNvPr>
          <p:cNvSpPr/>
          <p:nvPr/>
        </p:nvSpPr>
        <p:spPr>
          <a:xfrm>
            <a:off x="3640728" y="3349794"/>
            <a:ext cx="1008112" cy="2300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07FF53-D826-711E-9A58-320FC48E15F5}"/>
              </a:ext>
            </a:extLst>
          </p:cNvPr>
          <p:cNvSpPr/>
          <p:nvPr/>
        </p:nvSpPr>
        <p:spPr>
          <a:xfrm>
            <a:off x="827584" y="3638063"/>
            <a:ext cx="1800200" cy="2300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AF7E23-9E90-B79D-8870-AE7393715496}"/>
              </a:ext>
            </a:extLst>
          </p:cNvPr>
          <p:cNvSpPr/>
          <p:nvPr/>
        </p:nvSpPr>
        <p:spPr>
          <a:xfrm>
            <a:off x="3635896" y="3638062"/>
            <a:ext cx="1008112" cy="2300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4802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sample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20079"/>
          </a:xfrm>
        </p:spPr>
        <p:txBody>
          <a:bodyPr>
            <a:normAutofit/>
          </a:bodyPr>
          <a:lstStyle/>
          <a:p>
            <a:r>
              <a:rPr lang="en-US" sz="2000" dirty="0"/>
              <a:t>User Caroline Devue is permitted to see entities in all libraries because she does </a:t>
            </a:r>
            <a:r>
              <a:rPr lang="en-US" sz="2000" b="1" dirty="0"/>
              <a:t>not</a:t>
            </a:r>
            <a:r>
              <a:rPr lang="en-US" sz="2000" dirty="0"/>
              <a:t> have the role "Library Level Analytics consumer"</a:t>
            </a:r>
          </a:p>
        </p:txBody>
      </p:sp>
      <p:pic>
        <p:nvPicPr>
          <p:cNvPr id="5" name="Picture 4">
            <a:extLst>
              <a:ext uri="{FF2B5EF4-FFF2-40B4-BE49-F238E27FC236}">
                <a16:creationId xmlns:a16="http://schemas.microsoft.com/office/drawing/2014/main" id="{260915F2-B6AD-6306-AF34-86A2F747E696}"/>
              </a:ext>
            </a:extLst>
          </p:cNvPr>
          <p:cNvPicPr>
            <a:picLocks noChangeAspect="1"/>
          </p:cNvPicPr>
          <p:nvPr/>
        </p:nvPicPr>
        <p:blipFill>
          <a:blip r:embed="rId2"/>
          <a:stretch>
            <a:fillRect/>
          </a:stretch>
        </p:blipFill>
        <p:spPr>
          <a:xfrm>
            <a:off x="0" y="1738911"/>
            <a:ext cx="9144000" cy="1840951"/>
          </a:xfrm>
          <a:prstGeom prst="rect">
            <a:avLst/>
          </a:prstGeom>
          <a:ln>
            <a:solidFill>
              <a:schemeClr val="accent1"/>
            </a:solidFill>
          </a:ln>
        </p:spPr>
      </p:pic>
    </p:spTree>
    <p:extLst>
      <p:ext uri="{BB962C8B-B14F-4D97-AF65-F5344CB8AC3E}">
        <p14:creationId xmlns:p14="http://schemas.microsoft.com/office/powerpoint/2010/main" val="946172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sample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384375"/>
          </a:xfrm>
        </p:spPr>
        <p:txBody>
          <a:bodyPr>
            <a:noAutofit/>
          </a:bodyPr>
          <a:lstStyle/>
          <a:p>
            <a:r>
              <a:rPr lang="en-US" dirty="0"/>
              <a:t>Summary of users:</a:t>
            </a:r>
          </a:p>
          <a:p>
            <a:pPr lvl="1"/>
            <a:r>
              <a:rPr lang="en-US" sz="2400" dirty="0"/>
              <a:t>User Suzan Aarons is permitted to see entities in the "Science Library"</a:t>
            </a:r>
          </a:p>
          <a:p>
            <a:pPr lvl="1"/>
            <a:r>
              <a:rPr lang="en-US" sz="2400" dirty="0"/>
              <a:t>User Aaron Hacohen is permitted to see entities in the "Art Library"</a:t>
            </a:r>
          </a:p>
          <a:p>
            <a:pPr lvl="1"/>
            <a:r>
              <a:rPr lang="en-US" sz="2400" dirty="0"/>
              <a:t>User Tim Ashton is permitted to see entities in the "Education Library" and "Music Library"</a:t>
            </a:r>
          </a:p>
          <a:p>
            <a:pPr lvl="1"/>
            <a:r>
              <a:rPr lang="en-US" sz="2400" dirty="0"/>
              <a:t>User Caroline Devue is permitted to see entities in all libraries</a:t>
            </a:r>
          </a:p>
        </p:txBody>
      </p:sp>
    </p:spTree>
    <p:extLst>
      <p:ext uri="{BB962C8B-B14F-4D97-AF65-F5344CB8AC3E}">
        <p14:creationId xmlns:p14="http://schemas.microsoft.com/office/powerpoint/2010/main" val="2251509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r>
              <a:rPr lang="en-US" sz="2600" dirty="0"/>
              <a:t>The library-specific filter and the sample analytics report</a:t>
            </a:r>
            <a:endParaRPr lang="LID4096" sz="2600" dirty="0"/>
          </a:p>
        </p:txBody>
      </p:sp>
    </p:spTree>
    <p:extLst>
      <p:ext uri="{BB962C8B-B14F-4D97-AF65-F5344CB8AC3E}">
        <p14:creationId xmlns:p14="http://schemas.microsoft.com/office/powerpoint/2010/main" val="947444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library-specific filter and the sample analytics report</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171072"/>
          </a:xfrm>
        </p:spPr>
        <p:txBody>
          <a:bodyPr>
            <a:noAutofit/>
          </a:bodyPr>
          <a:lstStyle/>
          <a:p>
            <a:r>
              <a:rPr lang="en-US" dirty="0"/>
              <a:t>Let's take a look at analytics report "Loans with Library Name and loan date" as seen in the "results" tab after the "Analytics Designer" clicks "edit".</a:t>
            </a:r>
          </a:p>
        </p:txBody>
      </p:sp>
      <p:pic>
        <p:nvPicPr>
          <p:cNvPr id="5" name="Picture 4">
            <a:extLst>
              <a:ext uri="{FF2B5EF4-FFF2-40B4-BE49-F238E27FC236}">
                <a16:creationId xmlns:a16="http://schemas.microsoft.com/office/drawing/2014/main" id="{0872D062-ABCA-8499-CB4D-B52813B56B0B}"/>
              </a:ext>
            </a:extLst>
          </p:cNvPr>
          <p:cNvPicPr>
            <a:picLocks noChangeAspect="1"/>
          </p:cNvPicPr>
          <p:nvPr/>
        </p:nvPicPr>
        <p:blipFill>
          <a:blip r:embed="rId2"/>
          <a:stretch>
            <a:fillRect/>
          </a:stretch>
        </p:blipFill>
        <p:spPr>
          <a:xfrm>
            <a:off x="2409825" y="2257425"/>
            <a:ext cx="4324350" cy="628650"/>
          </a:xfrm>
          <a:prstGeom prst="rect">
            <a:avLst/>
          </a:prstGeom>
          <a:ln>
            <a:solidFill>
              <a:schemeClr val="accent1"/>
            </a:solidFill>
          </a:ln>
        </p:spPr>
      </p:pic>
      <p:sp>
        <p:nvSpPr>
          <p:cNvPr id="6" name="Rectangle 5">
            <a:extLst>
              <a:ext uri="{FF2B5EF4-FFF2-40B4-BE49-F238E27FC236}">
                <a16:creationId xmlns:a16="http://schemas.microsoft.com/office/drawing/2014/main" id="{ABCEA96B-EC53-698A-5867-C0333A43F686}"/>
              </a:ext>
            </a:extLst>
          </p:cNvPr>
          <p:cNvSpPr/>
          <p:nvPr/>
        </p:nvSpPr>
        <p:spPr>
          <a:xfrm>
            <a:off x="3635896" y="2643758"/>
            <a:ext cx="504056" cy="2423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175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0245F19-18F2-B00F-F835-C71CFE9A2AD4}"/>
              </a:ext>
            </a:extLst>
          </p:cNvPr>
          <p:cNvPicPr>
            <a:picLocks noChangeAspect="1"/>
          </p:cNvPicPr>
          <p:nvPr/>
        </p:nvPicPr>
        <p:blipFill>
          <a:blip r:embed="rId2"/>
          <a:stretch>
            <a:fillRect/>
          </a:stretch>
        </p:blipFill>
        <p:spPr>
          <a:xfrm>
            <a:off x="1100137" y="1707654"/>
            <a:ext cx="6943725" cy="31242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library-specific filter and the sample analytics report</a:t>
            </a:r>
          </a:p>
        </p:txBody>
      </p:sp>
      <p:sp>
        <p:nvSpPr>
          <p:cNvPr id="7" name="TextBox 6">
            <a:extLst>
              <a:ext uri="{FF2B5EF4-FFF2-40B4-BE49-F238E27FC236}">
                <a16:creationId xmlns:a16="http://schemas.microsoft.com/office/drawing/2014/main" id="{466F9D2D-CBD6-C587-3FB2-131753854D37}"/>
              </a:ext>
            </a:extLst>
          </p:cNvPr>
          <p:cNvSpPr txBox="1"/>
          <p:nvPr/>
        </p:nvSpPr>
        <p:spPr>
          <a:xfrm>
            <a:off x="1403648" y="843558"/>
            <a:ext cx="4824536" cy="923330"/>
          </a:xfrm>
          <a:prstGeom prst="rect">
            <a:avLst/>
          </a:prstGeom>
          <a:solidFill>
            <a:schemeClr val="bg1"/>
          </a:solidFill>
          <a:ln>
            <a:solidFill>
              <a:schemeClr val="accent1"/>
            </a:solidFill>
          </a:ln>
        </p:spPr>
        <p:txBody>
          <a:bodyPr wrap="square" rtlCol="0">
            <a:spAutoFit/>
          </a:bodyPr>
          <a:lstStyle/>
          <a:p>
            <a:r>
              <a:rPr lang="en-US" dirty="0"/>
              <a:t>Note that we have the following libraries: Science Library, Education Library, Music Library, Art Library, Law Library, and Medical Library</a:t>
            </a:r>
          </a:p>
        </p:txBody>
      </p:sp>
      <p:sp>
        <p:nvSpPr>
          <p:cNvPr id="8" name="Rectangle 7">
            <a:extLst>
              <a:ext uri="{FF2B5EF4-FFF2-40B4-BE49-F238E27FC236}">
                <a16:creationId xmlns:a16="http://schemas.microsoft.com/office/drawing/2014/main" id="{31ED7030-A262-A0D4-5E23-08A96F68FEC0}"/>
              </a:ext>
            </a:extLst>
          </p:cNvPr>
          <p:cNvSpPr/>
          <p:nvPr/>
        </p:nvSpPr>
        <p:spPr>
          <a:xfrm>
            <a:off x="5580112" y="1735362"/>
            <a:ext cx="1224136" cy="30964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6772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29715" y="436492"/>
            <a:ext cx="5814285" cy="4208505"/>
          </a:xfrm>
        </p:spPr>
        <p:txBody>
          <a:bodyPr>
            <a:normAutofit lnSpcReduction="10000"/>
          </a:bodyPr>
          <a:lstStyle/>
          <a:p>
            <a:pPr>
              <a:lnSpc>
                <a:spcPct val="90000"/>
              </a:lnSpc>
            </a:pPr>
            <a:r>
              <a:rPr lang="en-US" sz="1800" dirty="0"/>
              <a:t>Introduction</a:t>
            </a:r>
            <a:endParaRPr lang="en-IL" sz="1800" dirty="0"/>
          </a:p>
          <a:p>
            <a:pPr>
              <a:lnSpc>
                <a:spcPct val="90000"/>
              </a:lnSpc>
            </a:pPr>
            <a:r>
              <a:rPr lang="en-US" sz="1800" dirty="0"/>
              <a:t>The staff user role</a:t>
            </a:r>
          </a:p>
          <a:p>
            <a:pPr>
              <a:lnSpc>
                <a:spcPct val="90000"/>
              </a:lnSpc>
            </a:pPr>
            <a:r>
              <a:rPr lang="en-US" sz="1800" dirty="0"/>
              <a:t>The sample users</a:t>
            </a:r>
          </a:p>
          <a:p>
            <a:pPr>
              <a:lnSpc>
                <a:spcPct val="90000"/>
              </a:lnSpc>
            </a:pPr>
            <a:r>
              <a:rPr lang="en-US" sz="1800" dirty="0"/>
              <a:t>The library-specific filter and the sample analytics report</a:t>
            </a:r>
          </a:p>
          <a:p>
            <a:pPr>
              <a:lnSpc>
                <a:spcPct val="90000"/>
              </a:lnSpc>
            </a:pPr>
            <a:r>
              <a:rPr lang="en-US" sz="1800" dirty="0"/>
              <a:t>Seeing the library-specific filter functionality live</a:t>
            </a:r>
          </a:p>
          <a:p>
            <a:pPr>
              <a:lnSpc>
                <a:spcPct val="90000"/>
              </a:lnSpc>
            </a:pPr>
            <a:r>
              <a:rPr lang="en-US" sz="1800" dirty="0"/>
              <a:t>Adding the library-specific filter for the prompt</a:t>
            </a:r>
          </a:p>
          <a:p>
            <a:pPr>
              <a:lnSpc>
                <a:spcPct val="90000"/>
              </a:lnSpc>
            </a:pPr>
            <a:r>
              <a:rPr lang="en-US" sz="1800" dirty="0"/>
              <a:t>Seeing the library-specific filter for the prompt functionality live</a:t>
            </a:r>
          </a:p>
          <a:p>
            <a:pPr>
              <a:lnSpc>
                <a:spcPct val="90000"/>
              </a:lnSpc>
            </a:pPr>
            <a:r>
              <a:rPr lang="en-US" sz="1800" dirty="0"/>
              <a:t>Statistical Categories by Library</a:t>
            </a:r>
          </a:p>
          <a:p>
            <a:pPr>
              <a:lnSpc>
                <a:spcPct val="90000"/>
              </a:lnSpc>
            </a:pPr>
            <a:r>
              <a:rPr lang="en-US" sz="1800" dirty="0"/>
              <a:t>Adding the library-specific filter for statistical categories</a:t>
            </a:r>
          </a:p>
          <a:p>
            <a:pPr>
              <a:lnSpc>
                <a:spcPct val="90000"/>
              </a:lnSpc>
            </a:pPr>
            <a:r>
              <a:rPr lang="en-US" sz="1800" dirty="0"/>
              <a:t>Seeing the library-specific filter for statistical categories functionality live</a:t>
            </a:r>
          </a:p>
          <a:p>
            <a:pPr>
              <a:lnSpc>
                <a:spcPct val="90000"/>
              </a:lnSpc>
            </a:pPr>
            <a:r>
              <a:rPr lang="en-US" sz="1800" dirty="0"/>
              <a:t>Regarding other subject areas</a:t>
            </a:r>
          </a:p>
          <a:p>
            <a:pPr>
              <a:lnSpc>
                <a:spcPct val="90000"/>
              </a:lnSpc>
            </a:pPr>
            <a:r>
              <a:rPr lang="en-US" sz="1800" dirty="0"/>
              <a:t>The DV workbook</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library-specific filter and the sample analytics report</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4051392"/>
          </a:xfrm>
        </p:spPr>
        <p:txBody>
          <a:bodyPr>
            <a:normAutofit/>
          </a:bodyPr>
          <a:lstStyle/>
          <a:p>
            <a:r>
              <a:rPr lang="en-US" sz="2400" dirty="0"/>
              <a:t>Here is the "Criteria" tab of the report</a:t>
            </a:r>
          </a:p>
          <a:p>
            <a:endParaRPr lang="en-US" sz="2400" dirty="0"/>
          </a:p>
        </p:txBody>
      </p:sp>
      <p:pic>
        <p:nvPicPr>
          <p:cNvPr id="4" name="Picture 3">
            <a:extLst>
              <a:ext uri="{FF2B5EF4-FFF2-40B4-BE49-F238E27FC236}">
                <a16:creationId xmlns:a16="http://schemas.microsoft.com/office/drawing/2014/main" id="{282B507D-B652-588A-D400-19F27CB6FFB9}"/>
              </a:ext>
            </a:extLst>
          </p:cNvPr>
          <p:cNvPicPr>
            <a:picLocks noChangeAspect="1"/>
          </p:cNvPicPr>
          <p:nvPr/>
        </p:nvPicPr>
        <p:blipFill>
          <a:blip r:embed="rId2"/>
          <a:stretch>
            <a:fillRect/>
          </a:stretch>
        </p:blipFill>
        <p:spPr>
          <a:xfrm>
            <a:off x="899592" y="1491630"/>
            <a:ext cx="7668344" cy="3144247"/>
          </a:xfrm>
          <a:prstGeom prst="rect">
            <a:avLst/>
          </a:prstGeom>
          <a:ln>
            <a:solidFill>
              <a:schemeClr val="accent1"/>
            </a:solidFill>
          </a:ln>
        </p:spPr>
      </p:pic>
      <p:sp>
        <p:nvSpPr>
          <p:cNvPr id="5" name="TextBox 4">
            <a:extLst>
              <a:ext uri="{FF2B5EF4-FFF2-40B4-BE49-F238E27FC236}">
                <a16:creationId xmlns:a16="http://schemas.microsoft.com/office/drawing/2014/main" id="{2D1BA1C4-D854-2DEC-E32B-0E247178C2C5}"/>
              </a:ext>
            </a:extLst>
          </p:cNvPr>
          <p:cNvSpPr txBox="1"/>
          <p:nvPr/>
        </p:nvSpPr>
        <p:spPr>
          <a:xfrm>
            <a:off x="3491880" y="2931790"/>
            <a:ext cx="4824536" cy="923330"/>
          </a:xfrm>
          <a:prstGeom prst="rect">
            <a:avLst/>
          </a:prstGeom>
          <a:solidFill>
            <a:schemeClr val="bg1"/>
          </a:solidFill>
          <a:ln>
            <a:solidFill>
              <a:schemeClr val="accent1"/>
            </a:solidFill>
          </a:ln>
        </p:spPr>
        <p:txBody>
          <a:bodyPr wrap="square" rtlCol="0">
            <a:spAutoFit/>
          </a:bodyPr>
          <a:lstStyle/>
          <a:p>
            <a:r>
              <a:rPr lang="en-US" dirty="0"/>
              <a:t>This is the new filter which enables the consumer to see only libraries which are defined as a scope in the role </a:t>
            </a:r>
            <a:r>
              <a:rPr lang="en-US" sz="1800" kern="1200" dirty="0">
                <a:solidFill>
                  <a:srgbClr val="262626"/>
                </a:solidFill>
                <a:effectLst/>
                <a:latin typeface="Calibri" panose="020F0502020204030204" pitchFamily="34" charset="0"/>
                <a:ea typeface="+mn-ea"/>
                <a:cs typeface="+mn-cs"/>
              </a:rPr>
              <a:t>"Library Level Analytics consumer" </a:t>
            </a:r>
            <a:endParaRPr lang="en-US" dirty="0"/>
          </a:p>
        </p:txBody>
      </p:sp>
      <p:cxnSp>
        <p:nvCxnSpPr>
          <p:cNvPr id="7" name="Straight Arrow Connector 6">
            <a:extLst>
              <a:ext uri="{FF2B5EF4-FFF2-40B4-BE49-F238E27FC236}">
                <a16:creationId xmlns:a16="http://schemas.microsoft.com/office/drawing/2014/main" id="{8DB0FDDD-6EE1-40A6-3315-33C9A968BA31}"/>
              </a:ext>
            </a:extLst>
          </p:cNvPr>
          <p:cNvCxnSpPr/>
          <p:nvPr/>
        </p:nvCxnSpPr>
        <p:spPr>
          <a:xfrm flipH="1">
            <a:off x="2555776" y="3147814"/>
            <a:ext cx="936104" cy="7073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600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library-specific filter and the sample analytics report</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5"/>
            <a:ext cx="8282085" cy="3691353"/>
          </a:xfrm>
        </p:spPr>
        <p:txBody>
          <a:bodyPr>
            <a:normAutofit/>
          </a:bodyPr>
          <a:lstStyle/>
          <a:p>
            <a:r>
              <a:rPr lang="en-US" sz="2400" dirty="0"/>
              <a:t>For each subject area in Alma Analytics there is a specific filter which limits which libraries the analytics consumer can see based on his or her scope of the role "Library Level Analytics consumer".</a:t>
            </a:r>
          </a:p>
          <a:p>
            <a:r>
              <a:rPr lang="en-US" dirty="0"/>
              <a:t>For the Fulfillment subject area, the filter is at "Alma &gt; Subject Area Contents &gt; Fulfillment" and is accessible in the left pane of the "Criteria" tab in the "Catalog" section. </a:t>
            </a:r>
            <a:endParaRPr lang="en-US" sz="2400" dirty="0"/>
          </a:p>
        </p:txBody>
      </p:sp>
    </p:spTree>
    <p:extLst>
      <p:ext uri="{BB962C8B-B14F-4D97-AF65-F5344CB8AC3E}">
        <p14:creationId xmlns:p14="http://schemas.microsoft.com/office/powerpoint/2010/main" val="4076534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3B73F9-9C95-C2BC-E34A-830C0F4BA60D}"/>
              </a:ext>
            </a:extLst>
          </p:cNvPr>
          <p:cNvPicPr>
            <a:picLocks noChangeAspect="1"/>
          </p:cNvPicPr>
          <p:nvPr/>
        </p:nvPicPr>
        <p:blipFill>
          <a:blip r:embed="rId2"/>
          <a:stretch>
            <a:fillRect/>
          </a:stretch>
        </p:blipFill>
        <p:spPr>
          <a:xfrm>
            <a:off x="700175" y="702337"/>
            <a:ext cx="7815658" cy="395764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library-specific filter and the sample analytics report</a:t>
            </a:r>
          </a:p>
        </p:txBody>
      </p:sp>
      <p:sp>
        <p:nvSpPr>
          <p:cNvPr id="13" name="Rectangle 12">
            <a:extLst>
              <a:ext uri="{FF2B5EF4-FFF2-40B4-BE49-F238E27FC236}">
                <a16:creationId xmlns:a16="http://schemas.microsoft.com/office/drawing/2014/main" id="{CB9F31D8-8C62-4176-8BC2-EAAF77E8E1CA}"/>
              </a:ext>
            </a:extLst>
          </p:cNvPr>
          <p:cNvSpPr/>
          <p:nvPr/>
        </p:nvSpPr>
        <p:spPr>
          <a:xfrm>
            <a:off x="1475656" y="4426449"/>
            <a:ext cx="1296144" cy="2893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11" name="Straight Arrow Connector 10">
            <a:extLst>
              <a:ext uri="{FF2B5EF4-FFF2-40B4-BE49-F238E27FC236}">
                <a16:creationId xmlns:a16="http://schemas.microsoft.com/office/drawing/2014/main" id="{275D0E7A-EF9E-D2DB-398E-F5AFD069F2CB}"/>
              </a:ext>
            </a:extLst>
          </p:cNvPr>
          <p:cNvCxnSpPr/>
          <p:nvPr/>
        </p:nvCxnSpPr>
        <p:spPr>
          <a:xfrm flipV="1">
            <a:off x="2771800" y="3291830"/>
            <a:ext cx="864096" cy="10801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0447398-D38E-5D41-5F94-BB405B8BDB53}"/>
              </a:ext>
            </a:extLst>
          </p:cNvPr>
          <p:cNvSpPr txBox="1"/>
          <p:nvPr/>
        </p:nvSpPr>
        <p:spPr>
          <a:xfrm>
            <a:off x="3635896" y="3651870"/>
            <a:ext cx="3168352" cy="646331"/>
          </a:xfrm>
          <a:prstGeom prst="rect">
            <a:avLst/>
          </a:prstGeom>
          <a:noFill/>
        </p:spPr>
        <p:txBody>
          <a:bodyPr wrap="square" rtlCol="0">
            <a:spAutoFit/>
          </a:bodyPr>
          <a:lstStyle/>
          <a:p>
            <a:r>
              <a:rPr lang="en-US" dirty="0"/>
              <a:t>To add the filter double click and then click OK</a:t>
            </a:r>
          </a:p>
        </p:txBody>
      </p:sp>
      <p:sp>
        <p:nvSpPr>
          <p:cNvPr id="14" name="Rectangle 13">
            <a:extLst>
              <a:ext uri="{FF2B5EF4-FFF2-40B4-BE49-F238E27FC236}">
                <a16:creationId xmlns:a16="http://schemas.microsoft.com/office/drawing/2014/main" id="{CF8B972A-FA8E-8917-9FF9-BEDF83175BB3}"/>
              </a:ext>
            </a:extLst>
          </p:cNvPr>
          <p:cNvSpPr/>
          <p:nvPr/>
        </p:nvSpPr>
        <p:spPr>
          <a:xfrm>
            <a:off x="700175" y="2859782"/>
            <a:ext cx="703473" cy="2893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3459588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library-specific filter and the sample analytics report</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958004"/>
          </a:xfrm>
        </p:spPr>
        <p:txBody>
          <a:bodyPr>
            <a:normAutofit/>
          </a:bodyPr>
          <a:lstStyle/>
          <a:p>
            <a:r>
              <a:rPr lang="en-US" dirty="0"/>
              <a:t>After double clicking the filter, the following message appears and then click "OK" and it will be added to the report as a filter</a:t>
            </a:r>
          </a:p>
        </p:txBody>
      </p:sp>
      <p:pic>
        <p:nvPicPr>
          <p:cNvPr id="4" name="Picture 3">
            <a:extLst>
              <a:ext uri="{FF2B5EF4-FFF2-40B4-BE49-F238E27FC236}">
                <a16:creationId xmlns:a16="http://schemas.microsoft.com/office/drawing/2014/main" id="{89B2C8BB-2D78-FB97-C003-8415B069D74D}"/>
              </a:ext>
            </a:extLst>
          </p:cNvPr>
          <p:cNvPicPr>
            <a:picLocks noChangeAspect="1"/>
          </p:cNvPicPr>
          <p:nvPr/>
        </p:nvPicPr>
        <p:blipFill>
          <a:blip r:embed="rId2"/>
          <a:stretch>
            <a:fillRect/>
          </a:stretch>
        </p:blipFill>
        <p:spPr>
          <a:xfrm>
            <a:off x="773832" y="1851670"/>
            <a:ext cx="7668344" cy="2786412"/>
          </a:xfrm>
          <a:prstGeom prst="rect">
            <a:avLst/>
          </a:prstGeom>
          <a:ln>
            <a:solidFill>
              <a:schemeClr val="accent1"/>
            </a:solidFill>
          </a:ln>
        </p:spPr>
      </p:pic>
      <p:sp>
        <p:nvSpPr>
          <p:cNvPr id="5" name="Rectangle 4">
            <a:extLst>
              <a:ext uri="{FF2B5EF4-FFF2-40B4-BE49-F238E27FC236}">
                <a16:creationId xmlns:a16="http://schemas.microsoft.com/office/drawing/2014/main" id="{3DD46861-DF7A-2403-0037-920041155781}"/>
              </a:ext>
            </a:extLst>
          </p:cNvPr>
          <p:cNvSpPr/>
          <p:nvPr/>
        </p:nvSpPr>
        <p:spPr>
          <a:xfrm>
            <a:off x="7668344" y="4299942"/>
            <a:ext cx="28803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9316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library-specific filter and the sample analytics report</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63888" y="843558"/>
            <a:ext cx="5220580" cy="3744416"/>
          </a:xfrm>
        </p:spPr>
        <p:txBody>
          <a:bodyPr>
            <a:normAutofit/>
          </a:bodyPr>
          <a:lstStyle/>
          <a:p>
            <a:r>
              <a:rPr lang="en-US" sz="2000" dirty="0"/>
              <a:t>Note that we added the filter from "Alma &gt; Subject Area Contents &gt; </a:t>
            </a:r>
            <a:r>
              <a:rPr lang="en-US" sz="2000" b="1" dirty="0"/>
              <a:t>Fulfillment</a:t>
            </a:r>
            <a:r>
              <a:rPr lang="en-US" sz="2000" dirty="0"/>
              <a:t>" because the analytics report was in the Fulfillment subject area.</a:t>
            </a:r>
          </a:p>
          <a:p>
            <a:r>
              <a:rPr lang="en-US" sz="2000" dirty="0"/>
              <a:t>If the analytics report was in the Physical Items subject area, then we would have added the filter from "Alma &gt; Subject Area Contents &gt; </a:t>
            </a:r>
            <a:r>
              <a:rPr lang="en-US" sz="2000" b="1" dirty="0"/>
              <a:t>Physical Items</a:t>
            </a:r>
            <a:r>
              <a:rPr lang="en-US" sz="2000" dirty="0"/>
              <a:t>"</a:t>
            </a:r>
          </a:p>
        </p:txBody>
      </p:sp>
      <p:pic>
        <p:nvPicPr>
          <p:cNvPr id="8" name="Picture 7">
            <a:extLst>
              <a:ext uri="{FF2B5EF4-FFF2-40B4-BE49-F238E27FC236}">
                <a16:creationId xmlns:a16="http://schemas.microsoft.com/office/drawing/2014/main" id="{C53A2636-996D-784D-DF22-4D3BDB1D2B6F}"/>
              </a:ext>
            </a:extLst>
          </p:cNvPr>
          <p:cNvPicPr>
            <a:picLocks noChangeAspect="1"/>
          </p:cNvPicPr>
          <p:nvPr/>
        </p:nvPicPr>
        <p:blipFill>
          <a:blip r:embed="rId2"/>
          <a:stretch>
            <a:fillRect/>
          </a:stretch>
        </p:blipFill>
        <p:spPr>
          <a:xfrm>
            <a:off x="395536" y="694350"/>
            <a:ext cx="2421180" cy="4083918"/>
          </a:xfrm>
          <a:prstGeom prst="rect">
            <a:avLst/>
          </a:prstGeom>
          <a:ln>
            <a:solidFill>
              <a:schemeClr val="accent1"/>
            </a:solidFill>
          </a:ln>
        </p:spPr>
      </p:pic>
      <p:sp>
        <p:nvSpPr>
          <p:cNvPr id="9" name="Rectangle 8">
            <a:extLst>
              <a:ext uri="{FF2B5EF4-FFF2-40B4-BE49-F238E27FC236}">
                <a16:creationId xmlns:a16="http://schemas.microsoft.com/office/drawing/2014/main" id="{C9C56238-A07F-F60C-F9C4-766144040454}"/>
              </a:ext>
            </a:extLst>
          </p:cNvPr>
          <p:cNvSpPr/>
          <p:nvPr/>
        </p:nvSpPr>
        <p:spPr>
          <a:xfrm>
            <a:off x="611560" y="3939902"/>
            <a:ext cx="2016224" cy="8862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20C49F9-C981-8CEF-998C-CDDB932B79D6}"/>
              </a:ext>
            </a:extLst>
          </p:cNvPr>
          <p:cNvSpPr txBox="1"/>
          <p:nvPr/>
        </p:nvSpPr>
        <p:spPr>
          <a:xfrm>
            <a:off x="3707904" y="3976776"/>
            <a:ext cx="2952328" cy="646331"/>
          </a:xfrm>
          <a:prstGeom prst="rect">
            <a:avLst/>
          </a:prstGeom>
          <a:noFill/>
          <a:ln>
            <a:solidFill>
              <a:schemeClr val="accent1"/>
            </a:solidFill>
          </a:ln>
        </p:spPr>
        <p:txBody>
          <a:bodyPr wrap="square" rtlCol="0">
            <a:spAutoFit/>
          </a:bodyPr>
          <a:lstStyle/>
          <a:p>
            <a:r>
              <a:rPr lang="en-US" dirty="0"/>
              <a:t>This is for a report in the Physical Items subject area</a:t>
            </a:r>
          </a:p>
        </p:txBody>
      </p:sp>
      <p:cxnSp>
        <p:nvCxnSpPr>
          <p:cNvPr id="12" name="Straight Arrow Connector 11">
            <a:extLst>
              <a:ext uri="{FF2B5EF4-FFF2-40B4-BE49-F238E27FC236}">
                <a16:creationId xmlns:a16="http://schemas.microsoft.com/office/drawing/2014/main" id="{0B4D071A-9A93-7047-3C6F-D25388080319}"/>
              </a:ext>
            </a:extLst>
          </p:cNvPr>
          <p:cNvCxnSpPr>
            <a:stCxn id="10" idx="1"/>
          </p:cNvCxnSpPr>
          <p:nvPr/>
        </p:nvCxnSpPr>
        <p:spPr>
          <a:xfrm flipH="1">
            <a:off x="2627784" y="4299942"/>
            <a:ext cx="1080120" cy="830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543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r>
              <a:rPr lang="en-US" sz="2600" dirty="0"/>
              <a:t>Seeing the library-specific filter functionality live</a:t>
            </a:r>
          </a:p>
        </p:txBody>
      </p:sp>
    </p:spTree>
    <p:extLst>
      <p:ext uri="{BB962C8B-B14F-4D97-AF65-F5344CB8AC3E}">
        <p14:creationId xmlns:p14="http://schemas.microsoft.com/office/powerpoint/2010/main" val="529348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Seeing the library-specific filter functionality live</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3763360"/>
          </a:xfrm>
        </p:spPr>
        <p:txBody>
          <a:bodyPr>
            <a:normAutofit/>
          </a:bodyPr>
          <a:lstStyle/>
          <a:p>
            <a:r>
              <a:rPr lang="en-US" dirty="0"/>
              <a:t>Each of our four sample users has a " Pinned Object" for the report we just looked at "Loans with Library Name and loan date".</a:t>
            </a:r>
          </a:p>
          <a:p>
            <a:r>
              <a:rPr lang="en-US" dirty="0"/>
              <a:t>How each user adds his or her "Pinned Object" is beyond the scope of this presentation.</a:t>
            </a:r>
          </a:p>
          <a:p>
            <a:r>
              <a:rPr lang="en-US" dirty="0"/>
              <a:t>We will focus on what the user sees after opening the report via his or her "Pinned Objects" link.  </a:t>
            </a:r>
            <a:endParaRPr lang="en-US" sz="2400" dirty="0"/>
          </a:p>
        </p:txBody>
      </p:sp>
    </p:spTree>
    <p:extLst>
      <p:ext uri="{BB962C8B-B14F-4D97-AF65-F5344CB8AC3E}">
        <p14:creationId xmlns:p14="http://schemas.microsoft.com/office/powerpoint/2010/main" val="2945707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Seeing the library-specific filter functionality live</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3763360"/>
          </a:xfrm>
        </p:spPr>
        <p:txBody>
          <a:bodyPr>
            <a:normAutofit fontScale="92500" lnSpcReduction="10000"/>
          </a:bodyPr>
          <a:lstStyle/>
          <a:p>
            <a:r>
              <a:rPr lang="en-US" dirty="0"/>
              <a:t>We already stated in the "Sample Users" section that this is the summary of users based on their scope(s) in their role(s) "Library Level Analytics consumer" (except for </a:t>
            </a:r>
            <a:r>
              <a:rPr lang="en-US" sz="2400" dirty="0"/>
              <a:t>Caroline Devue </a:t>
            </a:r>
            <a:r>
              <a:rPr lang="en-US" dirty="0"/>
              <a:t>who does not have the role at all) :</a:t>
            </a:r>
          </a:p>
          <a:p>
            <a:pPr lvl="1"/>
            <a:r>
              <a:rPr lang="en-US" sz="2400" dirty="0"/>
              <a:t>User Suzan Aarons is permitted to see entities in the "Science Library"</a:t>
            </a:r>
          </a:p>
          <a:p>
            <a:pPr lvl="1"/>
            <a:r>
              <a:rPr lang="en-US" sz="2400" dirty="0"/>
              <a:t>User Aaron Hacohen is permitted to see entities in the "Art Library"</a:t>
            </a:r>
          </a:p>
          <a:p>
            <a:pPr lvl="1"/>
            <a:r>
              <a:rPr lang="en-US" sz="2400" dirty="0"/>
              <a:t>User Tim Ashton is permitted to see entities in the "Education Library" and "Music Library"</a:t>
            </a:r>
          </a:p>
          <a:p>
            <a:pPr lvl="1"/>
            <a:r>
              <a:rPr lang="en-US" sz="2400" dirty="0"/>
              <a:t>User Caroline Devue is permitted to see entities in all libraries</a:t>
            </a:r>
          </a:p>
        </p:txBody>
      </p:sp>
    </p:spTree>
    <p:extLst>
      <p:ext uri="{BB962C8B-B14F-4D97-AF65-F5344CB8AC3E}">
        <p14:creationId xmlns:p14="http://schemas.microsoft.com/office/powerpoint/2010/main" val="130197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3EC977-AD70-74B8-6B29-058F5958EA91}"/>
              </a:ext>
            </a:extLst>
          </p:cNvPr>
          <p:cNvPicPr>
            <a:picLocks noChangeAspect="1"/>
          </p:cNvPicPr>
          <p:nvPr/>
        </p:nvPicPr>
        <p:blipFill>
          <a:blip r:embed="rId2"/>
          <a:stretch>
            <a:fillRect/>
          </a:stretch>
        </p:blipFill>
        <p:spPr>
          <a:xfrm>
            <a:off x="1547664" y="1680113"/>
            <a:ext cx="6275040" cy="307941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Seeing the library-specific filter functionality live</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3763360"/>
          </a:xfrm>
        </p:spPr>
        <p:txBody>
          <a:bodyPr>
            <a:normAutofit/>
          </a:bodyPr>
          <a:lstStyle/>
          <a:p>
            <a:r>
              <a:rPr lang="en-US" sz="2400" dirty="0"/>
              <a:t>E</a:t>
            </a:r>
            <a:r>
              <a:rPr lang="en-US" dirty="0"/>
              <a:t>ach user will access the report from his or her list of pinned objects:</a:t>
            </a:r>
            <a:endParaRPr lang="en-US" sz="2400" dirty="0"/>
          </a:p>
          <a:p>
            <a:endParaRPr lang="en-US" sz="2400" dirty="0"/>
          </a:p>
        </p:txBody>
      </p:sp>
      <p:sp>
        <p:nvSpPr>
          <p:cNvPr id="5" name="Rectangle 4">
            <a:extLst>
              <a:ext uri="{FF2B5EF4-FFF2-40B4-BE49-F238E27FC236}">
                <a16:creationId xmlns:a16="http://schemas.microsoft.com/office/drawing/2014/main" id="{C116341A-F81D-8FDC-DCD9-B8423A27A9FA}"/>
              </a:ext>
            </a:extLst>
          </p:cNvPr>
          <p:cNvSpPr/>
          <p:nvPr/>
        </p:nvSpPr>
        <p:spPr>
          <a:xfrm>
            <a:off x="1547664" y="4299942"/>
            <a:ext cx="648072"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E7150AE-7A9A-1BFE-FC61-AC564FA3771C}"/>
              </a:ext>
            </a:extLst>
          </p:cNvPr>
          <p:cNvSpPr/>
          <p:nvPr/>
        </p:nvSpPr>
        <p:spPr>
          <a:xfrm>
            <a:off x="4283968" y="3723878"/>
            <a:ext cx="230425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1814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2D06A9-E0CA-E007-0CC3-CA0C5E2E966D}"/>
              </a:ext>
            </a:extLst>
          </p:cNvPr>
          <p:cNvPicPr>
            <a:picLocks noChangeAspect="1"/>
          </p:cNvPicPr>
          <p:nvPr/>
        </p:nvPicPr>
        <p:blipFill>
          <a:blip r:embed="rId2"/>
          <a:stretch>
            <a:fillRect/>
          </a:stretch>
        </p:blipFill>
        <p:spPr>
          <a:xfrm>
            <a:off x="36004" y="1424587"/>
            <a:ext cx="9144000" cy="319750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Seeing the library-specific filter functionality live</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3763360"/>
          </a:xfrm>
        </p:spPr>
        <p:txBody>
          <a:bodyPr>
            <a:normAutofit/>
          </a:bodyPr>
          <a:lstStyle/>
          <a:p>
            <a:r>
              <a:rPr lang="en-US" sz="2400" dirty="0"/>
              <a:t>Suzan Aarons sees only the "Science Library"</a:t>
            </a:r>
          </a:p>
          <a:p>
            <a:endParaRPr lang="en-US" sz="2400" dirty="0"/>
          </a:p>
        </p:txBody>
      </p:sp>
      <p:sp>
        <p:nvSpPr>
          <p:cNvPr id="5" name="Rectangle 4">
            <a:extLst>
              <a:ext uri="{FF2B5EF4-FFF2-40B4-BE49-F238E27FC236}">
                <a16:creationId xmlns:a16="http://schemas.microsoft.com/office/drawing/2014/main" id="{C116341A-F81D-8FDC-DCD9-B8423A27A9FA}"/>
              </a:ext>
            </a:extLst>
          </p:cNvPr>
          <p:cNvSpPr/>
          <p:nvPr/>
        </p:nvSpPr>
        <p:spPr>
          <a:xfrm>
            <a:off x="6084168" y="1923677"/>
            <a:ext cx="1368152" cy="26984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3478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76B4F1-3C4D-1CF6-F52C-B7454B81C6A2}"/>
              </a:ext>
            </a:extLst>
          </p:cNvPr>
          <p:cNvPicPr>
            <a:picLocks noChangeAspect="1"/>
          </p:cNvPicPr>
          <p:nvPr/>
        </p:nvPicPr>
        <p:blipFill>
          <a:blip r:embed="rId2"/>
          <a:stretch>
            <a:fillRect/>
          </a:stretch>
        </p:blipFill>
        <p:spPr>
          <a:xfrm>
            <a:off x="0" y="1901686"/>
            <a:ext cx="9144000" cy="134012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Seeing the library-specific filter functionality live</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3763360"/>
          </a:xfrm>
        </p:spPr>
        <p:txBody>
          <a:bodyPr>
            <a:normAutofit/>
          </a:bodyPr>
          <a:lstStyle/>
          <a:p>
            <a:r>
              <a:rPr lang="en-US" sz="2400" dirty="0"/>
              <a:t>Aaron Hacohen sees only the "Art Library"</a:t>
            </a:r>
          </a:p>
          <a:p>
            <a:endParaRPr lang="en-US" sz="2400" dirty="0"/>
          </a:p>
        </p:txBody>
      </p:sp>
      <p:sp>
        <p:nvSpPr>
          <p:cNvPr id="5" name="Rectangle 4">
            <a:extLst>
              <a:ext uri="{FF2B5EF4-FFF2-40B4-BE49-F238E27FC236}">
                <a16:creationId xmlns:a16="http://schemas.microsoft.com/office/drawing/2014/main" id="{C116341A-F81D-8FDC-DCD9-B8423A27A9FA}"/>
              </a:ext>
            </a:extLst>
          </p:cNvPr>
          <p:cNvSpPr/>
          <p:nvPr/>
        </p:nvSpPr>
        <p:spPr>
          <a:xfrm>
            <a:off x="6300192" y="2355726"/>
            <a:ext cx="1224136"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0199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9DA54F-E7AA-C0DB-8A58-2A4338253539}"/>
              </a:ext>
            </a:extLst>
          </p:cNvPr>
          <p:cNvPicPr>
            <a:picLocks noChangeAspect="1"/>
          </p:cNvPicPr>
          <p:nvPr/>
        </p:nvPicPr>
        <p:blipFill>
          <a:blip r:embed="rId2"/>
          <a:stretch>
            <a:fillRect/>
          </a:stretch>
        </p:blipFill>
        <p:spPr>
          <a:xfrm>
            <a:off x="0" y="1599603"/>
            <a:ext cx="9144000" cy="284435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Seeing the library-specific filter functionality live</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3763360"/>
          </a:xfrm>
        </p:spPr>
        <p:txBody>
          <a:bodyPr>
            <a:normAutofit/>
          </a:bodyPr>
          <a:lstStyle/>
          <a:p>
            <a:r>
              <a:rPr lang="en-US" sz="2400" dirty="0"/>
              <a:t>Tim Ashton sees only the "Education Library" and "Music Library"</a:t>
            </a:r>
          </a:p>
          <a:p>
            <a:endParaRPr lang="en-US" sz="2400" dirty="0"/>
          </a:p>
        </p:txBody>
      </p:sp>
      <p:sp>
        <p:nvSpPr>
          <p:cNvPr id="5" name="Rectangle 4">
            <a:extLst>
              <a:ext uri="{FF2B5EF4-FFF2-40B4-BE49-F238E27FC236}">
                <a16:creationId xmlns:a16="http://schemas.microsoft.com/office/drawing/2014/main" id="{C116341A-F81D-8FDC-DCD9-B8423A27A9FA}"/>
              </a:ext>
            </a:extLst>
          </p:cNvPr>
          <p:cNvSpPr/>
          <p:nvPr/>
        </p:nvSpPr>
        <p:spPr>
          <a:xfrm>
            <a:off x="7524328" y="1923678"/>
            <a:ext cx="1008112" cy="25202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1335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B87EA8-3110-D7F0-E2A7-1A8AE7348A7C}"/>
              </a:ext>
            </a:extLst>
          </p:cNvPr>
          <p:cNvPicPr>
            <a:picLocks noChangeAspect="1"/>
          </p:cNvPicPr>
          <p:nvPr/>
        </p:nvPicPr>
        <p:blipFill>
          <a:blip r:embed="rId2"/>
          <a:stretch>
            <a:fillRect/>
          </a:stretch>
        </p:blipFill>
        <p:spPr>
          <a:xfrm>
            <a:off x="0" y="1670299"/>
            <a:ext cx="9144000" cy="180290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Seeing the library-specific filter functionality live</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3763360"/>
          </a:xfrm>
        </p:spPr>
        <p:txBody>
          <a:bodyPr>
            <a:normAutofit/>
          </a:bodyPr>
          <a:lstStyle/>
          <a:p>
            <a:r>
              <a:rPr lang="en-US" sz="2400" dirty="0"/>
              <a:t>Caroline Devue sees all libraries</a:t>
            </a:r>
          </a:p>
          <a:p>
            <a:endParaRPr lang="en-US" sz="2400" dirty="0"/>
          </a:p>
        </p:txBody>
      </p:sp>
      <p:sp>
        <p:nvSpPr>
          <p:cNvPr id="5" name="Rectangle 4">
            <a:extLst>
              <a:ext uri="{FF2B5EF4-FFF2-40B4-BE49-F238E27FC236}">
                <a16:creationId xmlns:a16="http://schemas.microsoft.com/office/drawing/2014/main" id="{C116341A-F81D-8FDC-DCD9-B8423A27A9FA}"/>
              </a:ext>
            </a:extLst>
          </p:cNvPr>
          <p:cNvSpPr/>
          <p:nvPr/>
        </p:nvSpPr>
        <p:spPr>
          <a:xfrm>
            <a:off x="7524328" y="1870614"/>
            <a:ext cx="909978" cy="16025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3246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7501911" cy="1240583"/>
          </a:xfrm>
        </p:spPr>
        <p:txBody>
          <a:bodyPr/>
          <a:lstStyle/>
          <a:p>
            <a:r>
              <a:rPr lang="en-US" dirty="0"/>
              <a:t>Adding the library-specific filter for the prompt</a:t>
            </a:r>
            <a:endParaRPr lang="LID4096" dirty="0"/>
          </a:p>
        </p:txBody>
      </p:sp>
    </p:spTree>
    <p:extLst>
      <p:ext uri="{BB962C8B-B14F-4D97-AF65-F5344CB8AC3E}">
        <p14:creationId xmlns:p14="http://schemas.microsoft.com/office/powerpoint/2010/main" val="1354717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the library-specific filter for the prompt</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If we have a report with the library-specific filter (as in the example we previously made) then:</a:t>
            </a:r>
          </a:p>
          <a:p>
            <a:pPr lvl="1"/>
            <a:r>
              <a:rPr lang="en-US" dirty="0"/>
              <a:t>If we add a prompt by library name to the report, and we </a:t>
            </a:r>
            <a:r>
              <a:rPr lang="en-US" b="1" dirty="0"/>
              <a:t>do </a:t>
            </a:r>
            <a:r>
              <a:rPr lang="en-US" dirty="0"/>
              <a:t>not add the library-specific filter to the prompt, then the analytics consumer will be able to </a:t>
            </a:r>
            <a:r>
              <a:rPr lang="en-US" b="1" dirty="0"/>
              <a:t>choose any library </a:t>
            </a:r>
            <a:r>
              <a:rPr lang="en-US" dirty="0"/>
              <a:t>in the prompt but he or she will only see libraries defined in his or her role "Library Level Analytics consumer"</a:t>
            </a:r>
          </a:p>
          <a:p>
            <a:pPr lvl="1"/>
            <a:r>
              <a:rPr lang="en-US" dirty="0"/>
              <a:t>If we add a prompt by library name to the report, and we </a:t>
            </a:r>
            <a:r>
              <a:rPr lang="en-US" b="1" dirty="0"/>
              <a:t>do </a:t>
            </a:r>
            <a:r>
              <a:rPr lang="en-US" dirty="0"/>
              <a:t>add the library-specific filter to the prompt, then the analytics consumer will be able to </a:t>
            </a:r>
            <a:r>
              <a:rPr lang="en-US" b="1" dirty="0"/>
              <a:t>choose only the library or libraries </a:t>
            </a:r>
            <a:r>
              <a:rPr lang="en-US" dirty="0"/>
              <a:t>defined in his or her role "Library Level Analytics consumer"</a:t>
            </a:r>
          </a:p>
          <a:p>
            <a:endParaRPr lang="en-US" dirty="0"/>
          </a:p>
        </p:txBody>
      </p:sp>
    </p:spTree>
    <p:extLst>
      <p:ext uri="{BB962C8B-B14F-4D97-AF65-F5344CB8AC3E}">
        <p14:creationId xmlns:p14="http://schemas.microsoft.com/office/powerpoint/2010/main" val="2281969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the library-specific filter for the prompt</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Before we begin, we will copy to the clipboard (or to a document "on the side") text from the library-specific filter.</a:t>
            </a:r>
          </a:p>
          <a:p>
            <a:r>
              <a:rPr lang="en-US" dirty="0"/>
              <a:t>First view the library-specific filter from the criteria tab</a:t>
            </a:r>
          </a:p>
          <a:p>
            <a:endParaRPr lang="en-US" dirty="0"/>
          </a:p>
        </p:txBody>
      </p:sp>
      <p:pic>
        <p:nvPicPr>
          <p:cNvPr id="5" name="Picture 4">
            <a:extLst>
              <a:ext uri="{FF2B5EF4-FFF2-40B4-BE49-F238E27FC236}">
                <a16:creationId xmlns:a16="http://schemas.microsoft.com/office/drawing/2014/main" id="{EE9EDA34-7FDC-7EB0-0321-FC98B7B48C78}"/>
              </a:ext>
            </a:extLst>
          </p:cNvPr>
          <p:cNvPicPr>
            <a:picLocks noChangeAspect="1"/>
          </p:cNvPicPr>
          <p:nvPr/>
        </p:nvPicPr>
        <p:blipFill>
          <a:blip r:embed="rId2"/>
          <a:stretch>
            <a:fillRect/>
          </a:stretch>
        </p:blipFill>
        <p:spPr>
          <a:xfrm>
            <a:off x="0" y="2454539"/>
            <a:ext cx="9144000" cy="1485363"/>
          </a:xfrm>
          <a:prstGeom prst="rect">
            <a:avLst/>
          </a:prstGeom>
          <a:ln>
            <a:solidFill>
              <a:schemeClr val="accent1"/>
            </a:solidFill>
          </a:ln>
        </p:spPr>
      </p:pic>
      <p:sp>
        <p:nvSpPr>
          <p:cNvPr id="6" name="Rectangle 5">
            <a:extLst>
              <a:ext uri="{FF2B5EF4-FFF2-40B4-BE49-F238E27FC236}">
                <a16:creationId xmlns:a16="http://schemas.microsoft.com/office/drawing/2014/main" id="{A04610CE-8846-ABEA-BF9C-0071CD076972}"/>
              </a:ext>
            </a:extLst>
          </p:cNvPr>
          <p:cNvSpPr/>
          <p:nvPr/>
        </p:nvSpPr>
        <p:spPr>
          <a:xfrm>
            <a:off x="467544" y="3147814"/>
            <a:ext cx="151216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6BDED15-78A5-988D-8E83-F8910F049F88}"/>
              </a:ext>
            </a:extLst>
          </p:cNvPr>
          <p:cNvSpPr/>
          <p:nvPr/>
        </p:nvSpPr>
        <p:spPr>
          <a:xfrm>
            <a:off x="7524328" y="3147814"/>
            <a:ext cx="28803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98B1F8A5-5B1A-D482-83B4-FD3F1D985D5C}"/>
              </a:ext>
            </a:extLst>
          </p:cNvPr>
          <p:cNvCxnSpPr/>
          <p:nvPr/>
        </p:nvCxnSpPr>
        <p:spPr>
          <a:xfrm flipV="1">
            <a:off x="6732240" y="3363838"/>
            <a:ext cx="792088" cy="10081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FF55088-74FC-C8A1-05D8-2E3222149138}"/>
              </a:ext>
            </a:extLst>
          </p:cNvPr>
          <p:cNvSpPr txBox="1"/>
          <p:nvPr/>
        </p:nvSpPr>
        <p:spPr>
          <a:xfrm>
            <a:off x="4788024" y="4227934"/>
            <a:ext cx="1944216" cy="646331"/>
          </a:xfrm>
          <a:prstGeom prst="rect">
            <a:avLst/>
          </a:prstGeom>
          <a:noFill/>
          <a:ln>
            <a:solidFill>
              <a:schemeClr val="accent1"/>
            </a:solidFill>
          </a:ln>
        </p:spPr>
        <p:txBody>
          <a:bodyPr wrap="square" rtlCol="0">
            <a:spAutoFit/>
          </a:bodyPr>
          <a:lstStyle/>
          <a:p>
            <a:r>
              <a:rPr lang="en-US" dirty="0"/>
              <a:t>Click here to view the filter</a:t>
            </a:r>
          </a:p>
        </p:txBody>
      </p:sp>
    </p:spTree>
    <p:extLst>
      <p:ext uri="{BB962C8B-B14F-4D97-AF65-F5344CB8AC3E}">
        <p14:creationId xmlns:p14="http://schemas.microsoft.com/office/powerpoint/2010/main" val="1135368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ACD401A-BFE9-1AEB-D68A-553D7D23EC6C}"/>
              </a:ext>
            </a:extLst>
          </p:cNvPr>
          <p:cNvPicPr>
            <a:picLocks noChangeAspect="1"/>
          </p:cNvPicPr>
          <p:nvPr/>
        </p:nvPicPr>
        <p:blipFill>
          <a:blip r:embed="rId2"/>
          <a:stretch>
            <a:fillRect/>
          </a:stretch>
        </p:blipFill>
        <p:spPr>
          <a:xfrm>
            <a:off x="0" y="1524908"/>
            <a:ext cx="9144000" cy="2093683"/>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the library-specific filter for the prompt</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Copy the text below from the filter and close the filter</a:t>
            </a:r>
          </a:p>
          <a:p>
            <a:endParaRPr lang="en-US" dirty="0"/>
          </a:p>
        </p:txBody>
      </p:sp>
      <p:sp>
        <p:nvSpPr>
          <p:cNvPr id="6" name="Rectangle 5">
            <a:extLst>
              <a:ext uri="{FF2B5EF4-FFF2-40B4-BE49-F238E27FC236}">
                <a16:creationId xmlns:a16="http://schemas.microsoft.com/office/drawing/2014/main" id="{A04610CE-8846-ABEA-BF9C-0071CD076972}"/>
              </a:ext>
            </a:extLst>
          </p:cNvPr>
          <p:cNvSpPr/>
          <p:nvPr/>
        </p:nvSpPr>
        <p:spPr>
          <a:xfrm>
            <a:off x="179512" y="2787774"/>
            <a:ext cx="8856984"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7024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the library-specific filter for the prompt</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We will now add a prompt and add to it the library-specific filter.</a:t>
            </a:r>
          </a:p>
          <a:p>
            <a:pPr marL="457200" indent="-457200">
              <a:buFont typeface="+mj-lt"/>
              <a:buAutoNum type="arabicPeriod"/>
            </a:pPr>
            <a:r>
              <a:rPr lang="en-US" dirty="0"/>
              <a:t>Add a prompt as it would normally be added and then edit the prompt.</a:t>
            </a:r>
          </a:p>
          <a:p>
            <a:pPr marL="457200" indent="-457200">
              <a:buFont typeface="+mj-lt"/>
              <a:buAutoNum type="arabicPeriod"/>
            </a:pPr>
            <a:r>
              <a:rPr lang="en-US" dirty="0"/>
              <a:t>Click the triangle next to "Options" to open the "Options" section</a:t>
            </a:r>
          </a:p>
          <a:p>
            <a:pPr marL="457200" indent="-457200">
              <a:buFont typeface="+mj-lt"/>
              <a:buAutoNum type="arabicPeriod"/>
            </a:pPr>
            <a:r>
              <a:rPr lang="en-US" dirty="0"/>
              <a:t>In the field "Choice List Values" select "SQL Results"</a:t>
            </a:r>
          </a:p>
          <a:p>
            <a:endParaRPr lang="en-US" dirty="0"/>
          </a:p>
        </p:txBody>
      </p:sp>
    </p:spTree>
    <p:extLst>
      <p:ext uri="{BB962C8B-B14F-4D97-AF65-F5344CB8AC3E}">
        <p14:creationId xmlns:p14="http://schemas.microsoft.com/office/powerpoint/2010/main" val="4048764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the library-specific filter for the prompt</a:t>
            </a:r>
          </a:p>
        </p:txBody>
      </p:sp>
      <p:pic>
        <p:nvPicPr>
          <p:cNvPr id="7" name="Picture 6">
            <a:extLst>
              <a:ext uri="{FF2B5EF4-FFF2-40B4-BE49-F238E27FC236}">
                <a16:creationId xmlns:a16="http://schemas.microsoft.com/office/drawing/2014/main" id="{94C2108B-6481-2B85-E881-3B456CC99888}"/>
              </a:ext>
            </a:extLst>
          </p:cNvPr>
          <p:cNvPicPr>
            <a:picLocks noChangeAspect="1"/>
          </p:cNvPicPr>
          <p:nvPr/>
        </p:nvPicPr>
        <p:blipFill>
          <a:blip r:embed="rId2"/>
          <a:stretch>
            <a:fillRect/>
          </a:stretch>
        </p:blipFill>
        <p:spPr>
          <a:xfrm>
            <a:off x="1835485" y="771550"/>
            <a:ext cx="5473030" cy="4025325"/>
          </a:xfrm>
          <a:prstGeom prst="rect">
            <a:avLst/>
          </a:prstGeom>
          <a:ln>
            <a:solidFill>
              <a:schemeClr val="accent1"/>
            </a:solidFill>
          </a:ln>
        </p:spPr>
      </p:pic>
      <p:sp>
        <p:nvSpPr>
          <p:cNvPr id="8" name="Rectangle 7">
            <a:extLst>
              <a:ext uri="{FF2B5EF4-FFF2-40B4-BE49-F238E27FC236}">
                <a16:creationId xmlns:a16="http://schemas.microsoft.com/office/drawing/2014/main" id="{E6A5FB88-B083-AB5F-75EC-CEABFD51D29D}"/>
              </a:ext>
            </a:extLst>
          </p:cNvPr>
          <p:cNvSpPr/>
          <p:nvPr/>
        </p:nvSpPr>
        <p:spPr>
          <a:xfrm>
            <a:off x="1995080" y="956838"/>
            <a:ext cx="36004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94E18D-781D-CFAE-C38B-13AD2BA6D883}"/>
              </a:ext>
            </a:extLst>
          </p:cNvPr>
          <p:cNvSpPr/>
          <p:nvPr/>
        </p:nvSpPr>
        <p:spPr>
          <a:xfrm>
            <a:off x="3419872" y="1635646"/>
            <a:ext cx="100811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305BEA2-609B-07CD-4FA3-6C39594FE942}"/>
              </a:ext>
            </a:extLst>
          </p:cNvPr>
          <p:cNvSpPr txBox="1"/>
          <p:nvPr/>
        </p:nvSpPr>
        <p:spPr>
          <a:xfrm>
            <a:off x="107504" y="3219822"/>
            <a:ext cx="2247616" cy="923330"/>
          </a:xfrm>
          <a:prstGeom prst="rect">
            <a:avLst/>
          </a:prstGeom>
          <a:solidFill>
            <a:schemeClr val="bg1"/>
          </a:solidFill>
          <a:ln>
            <a:solidFill>
              <a:schemeClr val="accent1"/>
            </a:solidFill>
          </a:ln>
        </p:spPr>
        <p:txBody>
          <a:bodyPr wrap="square" rtlCol="0">
            <a:spAutoFit/>
          </a:bodyPr>
          <a:lstStyle/>
          <a:p>
            <a:r>
              <a:rPr lang="en-US" dirty="0"/>
              <a:t>Soon we will change this default text of the SQL statement</a:t>
            </a:r>
          </a:p>
        </p:txBody>
      </p:sp>
      <p:cxnSp>
        <p:nvCxnSpPr>
          <p:cNvPr id="12" name="Straight Arrow Connector 11">
            <a:extLst>
              <a:ext uri="{FF2B5EF4-FFF2-40B4-BE49-F238E27FC236}">
                <a16:creationId xmlns:a16="http://schemas.microsoft.com/office/drawing/2014/main" id="{EC637011-EE50-56F9-2E9D-4E7CD78DAD0F}"/>
              </a:ext>
            </a:extLst>
          </p:cNvPr>
          <p:cNvCxnSpPr/>
          <p:nvPr/>
        </p:nvCxnSpPr>
        <p:spPr>
          <a:xfrm flipV="1">
            <a:off x="2355120" y="2715766"/>
            <a:ext cx="1064752" cy="5760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676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the library-specific filter for the prompt</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Change the SQL statement as follows:</a:t>
            </a:r>
          </a:p>
          <a:p>
            <a:r>
              <a:rPr lang="en-US" dirty="0"/>
              <a:t>Before the "FETCH" statement add 'WHERE' (without the quotes) and then the text which was copied from the filter</a:t>
            </a:r>
          </a:p>
          <a:p>
            <a:endParaRPr lang="en-US" dirty="0"/>
          </a:p>
        </p:txBody>
      </p:sp>
    </p:spTree>
    <p:extLst>
      <p:ext uri="{BB962C8B-B14F-4D97-AF65-F5344CB8AC3E}">
        <p14:creationId xmlns:p14="http://schemas.microsoft.com/office/powerpoint/2010/main" val="3602258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This presentation will explain how it is possible to have one analytics report which will filter by different libraries per staff user.</a:t>
            </a:r>
          </a:p>
          <a:p>
            <a:r>
              <a:rPr lang="en-US" dirty="0"/>
              <a:t>This is useful in institutions where each library in the institution is a completely independent entity and staff users are allowed to see data only from "their own" libraries or certain libraries.</a:t>
            </a:r>
          </a:p>
        </p:txBody>
      </p:sp>
    </p:spTree>
    <p:extLst>
      <p:ext uri="{BB962C8B-B14F-4D97-AF65-F5344CB8AC3E}">
        <p14:creationId xmlns:p14="http://schemas.microsoft.com/office/powerpoint/2010/main" val="421026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the library-specific filter for the prompt</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04055"/>
          </a:xfrm>
        </p:spPr>
        <p:txBody>
          <a:bodyPr>
            <a:normAutofit/>
          </a:bodyPr>
          <a:lstStyle/>
          <a:p>
            <a:r>
              <a:rPr lang="en-US" dirty="0"/>
              <a:t>For example, instead of this</a:t>
            </a:r>
          </a:p>
          <a:p>
            <a:endParaRPr lang="en-US" dirty="0"/>
          </a:p>
        </p:txBody>
      </p:sp>
      <p:sp>
        <p:nvSpPr>
          <p:cNvPr id="2" name="TextBox 1">
            <a:extLst>
              <a:ext uri="{FF2B5EF4-FFF2-40B4-BE49-F238E27FC236}">
                <a16:creationId xmlns:a16="http://schemas.microsoft.com/office/drawing/2014/main" id="{4C346591-C024-0538-2A70-2EB22A915797}"/>
              </a:ext>
            </a:extLst>
          </p:cNvPr>
          <p:cNvSpPr txBox="1"/>
          <p:nvPr/>
        </p:nvSpPr>
        <p:spPr>
          <a:xfrm>
            <a:off x="281458" y="1389575"/>
            <a:ext cx="8509076" cy="646331"/>
          </a:xfrm>
          <a:prstGeom prst="rect">
            <a:avLst/>
          </a:prstGeom>
          <a:noFill/>
          <a:ln>
            <a:solidFill>
              <a:schemeClr val="accent1"/>
            </a:solidFill>
          </a:ln>
        </p:spPr>
        <p:txBody>
          <a:bodyPr wrap="square" rtlCol="0">
            <a:spAutoFit/>
          </a:bodyPr>
          <a:lstStyle/>
          <a:p>
            <a:r>
              <a:rPr lang="en-US" dirty="0"/>
              <a:t>SELECT "Item Location at time of </a:t>
            </a:r>
            <a:r>
              <a:rPr lang="en-US" dirty="0" err="1"/>
              <a:t>loan"."Library</a:t>
            </a:r>
            <a:r>
              <a:rPr lang="en-US" dirty="0"/>
              <a:t> Name (Active)" FROM "Fulfillment" FETCH FIRST 65001 ROWS ONLY</a:t>
            </a:r>
          </a:p>
        </p:txBody>
      </p:sp>
      <p:sp>
        <p:nvSpPr>
          <p:cNvPr id="5" name="Content Placeholder 3">
            <a:extLst>
              <a:ext uri="{FF2B5EF4-FFF2-40B4-BE49-F238E27FC236}">
                <a16:creationId xmlns:a16="http://schemas.microsoft.com/office/drawing/2014/main" id="{4FAA94CD-6425-5C5F-7152-8E768E9D70FD}"/>
              </a:ext>
            </a:extLst>
          </p:cNvPr>
          <p:cNvSpPr txBox="1">
            <a:spLocks/>
          </p:cNvSpPr>
          <p:nvPr/>
        </p:nvSpPr>
        <p:spPr>
          <a:xfrm>
            <a:off x="396334" y="1995686"/>
            <a:ext cx="8424936" cy="50405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We will have this</a:t>
            </a:r>
          </a:p>
          <a:p>
            <a:endParaRPr lang="en-US" dirty="0"/>
          </a:p>
        </p:txBody>
      </p:sp>
      <p:sp>
        <p:nvSpPr>
          <p:cNvPr id="7" name="TextBox 6">
            <a:extLst>
              <a:ext uri="{FF2B5EF4-FFF2-40B4-BE49-F238E27FC236}">
                <a16:creationId xmlns:a16="http://schemas.microsoft.com/office/drawing/2014/main" id="{5304A87F-34E4-79AF-46B4-54765B5BBB87}"/>
              </a:ext>
            </a:extLst>
          </p:cNvPr>
          <p:cNvSpPr txBox="1"/>
          <p:nvPr/>
        </p:nvSpPr>
        <p:spPr>
          <a:xfrm>
            <a:off x="254445" y="2499742"/>
            <a:ext cx="8509076" cy="1200329"/>
          </a:xfrm>
          <a:prstGeom prst="rect">
            <a:avLst/>
          </a:prstGeom>
          <a:noFill/>
          <a:ln>
            <a:solidFill>
              <a:schemeClr val="accent1"/>
            </a:solidFill>
          </a:ln>
        </p:spPr>
        <p:txBody>
          <a:bodyPr wrap="square" rtlCol="0">
            <a:spAutoFit/>
          </a:bodyPr>
          <a:lstStyle/>
          <a:p>
            <a:r>
              <a:rPr lang="en-US" dirty="0"/>
              <a:t>SELECT "Item Location at time of </a:t>
            </a:r>
            <a:r>
              <a:rPr lang="en-US" dirty="0" err="1"/>
              <a:t>loan"."Library</a:t>
            </a:r>
            <a:r>
              <a:rPr lang="en-US" dirty="0"/>
              <a:t> Name (Active)" FROM "Fulfillment" </a:t>
            </a:r>
            <a:r>
              <a:rPr lang="en-US" dirty="0">
                <a:highlight>
                  <a:srgbClr val="FFFF00"/>
                </a:highlight>
              </a:rPr>
              <a:t>WHERE   "Item Location at time of </a:t>
            </a:r>
            <a:r>
              <a:rPr lang="en-US" dirty="0" err="1">
                <a:highlight>
                  <a:srgbClr val="FFFF00"/>
                </a:highlight>
              </a:rPr>
              <a:t>loan"."Library</a:t>
            </a:r>
            <a:r>
              <a:rPr lang="en-US" dirty="0">
                <a:highlight>
                  <a:srgbClr val="FFFF00"/>
                </a:highlight>
              </a:rPr>
              <a:t> Code (Active)" = VALUEOF(NQ_SESSION."REST_LIBRARY_CODE") OR VALUEOF(NQ_SESSION.REST_LIBRARY_CODE) = 'ALL' </a:t>
            </a:r>
            <a:r>
              <a:rPr lang="en-US" dirty="0"/>
              <a:t>FETCH FIRST 65001 ROWS ONLY</a:t>
            </a:r>
          </a:p>
        </p:txBody>
      </p:sp>
    </p:spTree>
    <p:extLst>
      <p:ext uri="{BB962C8B-B14F-4D97-AF65-F5344CB8AC3E}">
        <p14:creationId xmlns:p14="http://schemas.microsoft.com/office/powerpoint/2010/main" val="3783655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1" y="3319778"/>
            <a:ext cx="9144000" cy="1240583"/>
          </a:xfrm>
        </p:spPr>
        <p:txBody>
          <a:bodyPr/>
          <a:lstStyle/>
          <a:p>
            <a:r>
              <a:rPr lang="en-US" sz="2400" dirty="0"/>
              <a:t>Seeing the library-specific filter for the prompt functionality live</a:t>
            </a:r>
            <a:br>
              <a:rPr lang="en-US" sz="2400" dirty="0"/>
            </a:br>
            <a:endParaRPr lang="LID4096" sz="2400" dirty="0"/>
          </a:p>
        </p:txBody>
      </p:sp>
    </p:spTree>
    <p:extLst>
      <p:ext uri="{BB962C8B-B14F-4D97-AF65-F5344CB8AC3E}">
        <p14:creationId xmlns:p14="http://schemas.microsoft.com/office/powerpoint/2010/main" val="3456645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Seeing the library-specific filter for the prompt functionality live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04055"/>
          </a:xfrm>
        </p:spPr>
        <p:txBody>
          <a:bodyPr>
            <a:normAutofit/>
          </a:bodyPr>
          <a:lstStyle/>
          <a:p>
            <a:r>
              <a:rPr lang="en-US" dirty="0"/>
              <a:t>Suzan Aarons sees only the Science Library in the prompt</a:t>
            </a:r>
          </a:p>
          <a:p>
            <a:endParaRPr lang="en-US" dirty="0"/>
          </a:p>
        </p:txBody>
      </p:sp>
      <p:pic>
        <p:nvPicPr>
          <p:cNvPr id="10" name="Picture 9">
            <a:extLst>
              <a:ext uri="{FF2B5EF4-FFF2-40B4-BE49-F238E27FC236}">
                <a16:creationId xmlns:a16="http://schemas.microsoft.com/office/drawing/2014/main" id="{DDDAB4C2-FDE0-7833-126D-2C8194526426}"/>
              </a:ext>
            </a:extLst>
          </p:cNvPr>
          <p:cNvPicPr>
            <a:picLocks noChangeAspect="1"/>
          </p:cNvPicPr>
          <p:nvPr/>
        </p:nvPicPr>
        <p:blipFill>
          <a:blip r:embed="rId2"/>
          <a:stretch>
            <a:fillRect/>
          </a:stretch>
        </p:blipFill>
        <p:spPr>
          <a:xfrm>
            <a:off x="3114675" y="1952625"/>
            <a:ext cx="2914650" cy="1238250"/>
          </a:xfrm>
          <a:prstGeom prst="rect">
            <a:avLst/>
          </a:prstGeom>
          <a:ln>
            <a:solidFill>
              <a:schemeClr val="accent1"/>
            </a:solidFill>
          </a:ln>
        </p:spPr>
      </p:pic>
    </p:spTree>
    <p:extLst>
      <p:ext uri="{BB962C8B-B14F-4D97-AF65-F5344CB8AC3E}">
        <p14:creationId xmlns:p14="http://schemas.microsoft.com/office/powerpoint/2010/main" val="10430543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Seeing the library-specific filter for the prompt functionality live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04055"/>
          </a:xfrm>
        </p:spPr>
        <p:txBody>
          <a:bodyPr>
            <a:normAutofit/>
          </a:bodyPr>
          <a:lstStyle/>
          <a:p>
            <a:r>
              <a:rPr lang="en-US" sz="2400" dirty="0"/>
              <a:t>Aaron Hacohen </a:t>
            </a:r>
            <a:r>
              <a:rPr lang="en-US" dirty="0"/>
              <a:t>sees only the Art Library in the prompt</a:t>
            </a:r>
          </a:p>
          <a:p>
            <a:endParaRPr lang="en-US" dirty="0"/>
          </a:p>
        </p:txBody>
      </p:sp>
      <p:pic>
        <p:nvPicPr>
          <p:cNvPr id="5" name="Picture 4">
            <a:extLst>
              <a:ext uri="{FF2B5EF4-FFF2-40B4-BE49-F238E27FC236}">
                <a16:creationId xmlns:a16="http://schemas.microsoft.com/office/drawing/2014/main" id="{B94F2338-3BA7-22BE-9431-26D00B861E75}"/>
              </a:ext>
            </a:extLst>
          </p:cNvPr>
          <p:cNvPicPr>
            <a:picLocks noChangeAspect="1"/>
          </p:cNvPicPr>
          <p:nvPr/>
        </p:nvPicPr>
        <p:blipFill>
          <a:blip r:embed="rId2"/>
          <a:stretch>
            <a:fillRect/>
          </a:stretch>
        </p:blipFill>
        <p:spPr>
          <a:xfrm>
            <a:off x="3181350" y="1952625"/>
            <a:ext cx="2781300" cy="1238250"/>
          </a:xfrm>
          <a:prstGeom prst="rect">
            <a:avLst/>
          </a:prstGeom>
          <a:ln>
            <a:solidFill>
              <a:schemeClr val="accent1"/>
            </a:solidFill>
          </a:ln>
        </p:spPr>
      </p:pic>
    </p:spTree>
    <p:extLst>
      <p:ext uri="{BB962C8B-B14F-4D97-AF65-F5344CB8AC3E}">
        <p14:creationId xmlns:p14="http://schemas.microsoft.com/office/powerpoint/2010/main" val="7935597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Seeing the library-specific filter for the prompt functionality live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20079"/>
          </a:xfrm>
        </p:spPr>
        <p:txBody>
          <a:bodyPr>
            <a:normAutofit fontScale="92500" lnSpcReduction="10000"/>
          </a:bodyPr>
          <a:lstStyle/>
          <a:p>
            <a:r>
              <a:rPr lang="en-US" sz="2400" dirty="0"/>
              <a:t>Tim Ashton </a:t>
            </a:r>
            <a:r>
              <a:rPr lang="en-US" dirty="0"/>
              <a:t>sees only the Education Library and Music Library in the prompt</a:t>
            </a:r>
          </a:p>
          <a:p>
            <a:endParaRPr lang="en-US" dirty="0"/>
          </a:p>
        </p:txBody>
      </p:sp>
      <p:pic>
        <p:nvPicPr>
          <p:cNvPr id="6" name="Picture 5">
            <a:extLst>
              <a:ext uri="{FF2B5EF4-FFF2-40B4-BE49-F238E27FC236}">
                <a16:creationId xmlns:a16="http://schemas.microsoft.com/office/drawing/2014/main" id="{06943B0D-31A9-267A-2EC4-BA99EB899924}"/>
              </a:ext>
            </a:extLst>
          </p:cNvPr>
          <p:cNvPicPr>
            <a:picLocks noChangeAspect="1"/>
          </p:cNvPicPr>
          <p:nvPr/>
        </p:nvPicPr>
        <p:blipFill>
          <a:blip r:embed="rId2"/>
          <a:stretch>
            <a:fillRect/>
          </a:stretch>
        </p:blipFill>
        <p:spPr>
          <a:xfrm>
            <a:off x="3081337" y="1833562"/>
            <a:ext cx="2981325" cy="1476375"/>
          </a:xfrm>
          <a:prstGeom prst="rect">
            <a:avLst/>
          </a:prstGeom>
          <a:ln>
            <a:solidFill>
              <a:schemeClr val="accent1"/>
            </a:solidFill>
          </a:ln>
        </p:spPr>
      </p:pic>
    </p:spTree>
    <p:extLst>
      <p:ext uri="{BB962C8B-B14F-4D97-AF65-F5344CB8AC3E}">
        <p14:creationId xmlns:p14="http://schemas.microsoft.com/office/powerpoint/2010/main" val="3242552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Seeing the library-specific filter for the prompt functionality live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20079"/>
          </a:xfrm>
        </p:spPr>
        <p:txBody>
          <a:bodyPr>
            <a:normAutofit/>
          </a:bodyPr>
          <a:lstStyle/>
          <a:p>
            <a:r>
              <a:rPr lang="en-US" sz="2400" dirty="0"/>
              <a:t>Caroline Devue </a:t>
            </a:r>
            <a:r>
              <a:rPr lang="en-US" dirty="0"/>
              <a:t>sees all libraries in the prompt</a:t>
            </a:r>
          </a:p>
          <a:p>
            <a:endParaRPr lang="en-US" dirty="0"/>
          </a:p>
        </p:txBody>
      </p:sp>
      <p:pic>
        <p:nvPicPr>
          <p:cNvPr id="5" name="Picture 4">
            <a:extLst>
              <a:ext uri="{FF2B5EF4-FFF2-40B4-BE49-F238E27FC236}">
                <a16:creationId xmlns:a16="http://schemas.microsoft.com/office/drawing/2014/main" id="{D10D11CF-A31D-FAF2-6A78-4D1AC24E439A}"/>
              </a:ext>
            </a:extLst>
          </p:cNvPr>
          <p:cNvPicPr>
            <a:picLocks noChangeAspect="1"/>
          </p:cNvPicPr>
          <p:nvPr/>
        </p:nvPicPr>
        <p:blipFill>
          <a:blip r:embed="rId2"/>
          <a:stretch>
            <a:fillRect/>
          </a:stretch>
        </p:blipFill>
        <p:spPr>
          <a:xfrm>
            <a:off x="2547937" y="1481137"/>
            <a:ext cx="4048125" cy="2181225"/>
          </a:xfrm>
          <a:prstGeom prst="rect">
            <a:avLst/>
          </a:prstGeom>
          <a:ln>
            <a:solidFill>
              <a:schemeClr val="accent1"/>
            </a:solidFill>
          </a:ln>
        </p:spPr>
      </p:pic>
    </p:spTree>
    <p:extLst>
      <p:ext uri="{BB962C8B-B14F-4D97-AF65-F5344CB8AC3E}">
        <p14:creationId xmlns:p14="http://schemas.microsoft.com/office/powerpoint/2010/main" val="3014176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1" y="3319778"/>
            <a:ext cx="9144000" cy="1240583"/>
          </a:xfrm>
        </p:spPr>
        <p:txBody>
          <a:bodyPr/>
          <a:lstStyle/>
          <a:p>
            <a:r>
              <a:rPr lang="en-US" sz="2400" dirty="0"/>
              <a:t>Statistical Categories by Library</a:t>
            </a:r>
            <a:endParaRPr lang="LID4096" sz="2400" dirty="0"/>
          </a:p>
        </p:txBody>
      </p:sp>
    </p:spTree>
    <p:extLst>
      <p:ext uri="{BB962C8B-B14F-4D97-AF65-F5344CB8AC3E}">
        <p14:creationId xmlns:p14="http://schemas.microsoft.com/office/powerpoint/2010/main" val="24603003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Statistical Categories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04055"/>
          </a:xfrm>
        </p:spPr>
        <p:txBody>
          <a:bodyPr>
            <a:normAutofit fontScale="92500"/>
          </a:bodyPr>
          <a:lstStyle/>
          <a:p>
            <a:r>
              <a:rPr lang="en-US" dirty="0"/>
              <a:t>Patron Anna Nemati has statistical categories in multiple libraries</a:t>
            </a:r>
          </a:p>
          <a:p>
            <a:endParaRPr lang="en-US" dirty="0"/>
          </a:p>
        </p:txBody>
      </p:sp>
      <p:pic>
        <p:nvPicPr>
          <p:cNvPr id="5" name="Picture 4">
            <a:extLst>
              <a:ext uri="{FF2B5EF4-FFF2-40B4-BE49-F238E27FC236}">
                <a16:creationId xmlns:a16="http://schemas.microsoft.com/office/drawing/2014/main" id="{BD787739-4034-CE9C-B5C6-D0A6794BB8D9}"/>
              </a:ext>
            </a:extLst>
          </p:cNvPr>
          <p:cNvPicPr>
            <a:picLocks noChangeAspect="1"/>
          </p:cNvPicPr>
          <p:nvPr/>
        </p:nvPicPr>
        <p:blipFill>
          <a:blip r:embed="rId2"/>
          <a:stretch>
            <a:fillRect/>
          </a:stretch>
        </p:blipFill>
        <p:spPr>
          <a:xfrm>
            <a:off x="0" y="1528379"/>
            <a:ext cx="9144000" cy="2699555"/>
          </a:xfrm>
          <a:prstGeom prst="rect">
            <a:avLst/>
          </a:prstGeom>
          <a:ln>
            <a:solidFill>
              <a:schemeClr val="accent1"/>
            </a:solidFill>
          </a:ln>
        </p:spPr>
      </p:pic>
      <p:sp>
        <p:nvSpPr>
          <p:cNvPr id="6" name="Rectangle 5">
            <a:extLst>
              <a:ext uri="{FF2B5EF4-FFF2-40B4-BE49-F238E27FC236}">
                <a16:creationId xmlns:a16="http://schemas.microsoft.com/office/drawing/2014/main" id="{2E849364-0110-F8CB-5DA7-482DFC601D89}"/>
              </a:ext>
            </a:extLst>
          </p:cNvPr>
          <p:cNvSpPr/>
          <p:nvPr/>
        </p:nvSpPr>
        <p:spPr>
          <a:xfrm>
            <a:off x="4427984" y="1491630"/>
            <a:ext cx="64807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8568FD4-5E83-A117-D377-150BE3F7A980}"/>
              </a:ext>
            </a:extLst>
          </p:cNvPr>
          <p:cNvSpPr/>
          <p:nvPr/>
        </p:nvSpPr>
        <p:spPr>
          <a:xfrm>
            <a:off x="4788024" y="2427733"/>
            <a:ext cx="864096" cy="18369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20746C-0F96-8E32-0E13-3344EEED8ECE}"/>
              </a:ext>
            </a:extLst>
          </p:cNvPr>
          <p:cNvSpPr txBox="1"/>
          <p:nvPr/>
        </p:nvSpPr>
        <p:spPr>
          <a:xfrm>
            <a:off x="107504" y="4443958"/>
            <a:ext cx="7416824" cy="338554"/>
          </a:xfrm>
          <a:prstGeom prst="rect">
            <a:avLst/>
          </a:prstGeom>
          <a:noFill/>
        </p:spPr>
        <p:txBody>
          <a:bodyPr wrap="square" rtlCol="0">
            <a:spAutoFit/>
          </a:bodyPr>
          <a:lstStyle/>
          <a:p>
            <a:r>
              <a:rPr lang="en-US" sz="800" dirty="0"/>
              <a:t>Feature Flag LIBRARY_LEVEL_STATISTICS active</a:t>
            </a:r>
          </a:p>
          <a:p>
            <a:r>
              <a:rPr lang="en-US" sz="800" dirty="0"/>
              <a:t>customer parameters  </a:t>
            </a:r>
            <a:r>
              <a:rPr lang="en-US" sz="800" dirty="0" err="1"/>
              <a:t>limit_fulfillment_data_by_library_scope</a:t>
            </a:r>
            <a:r>
              <a:rPr lang="en-US" sz="800" dirty="0"/>
              <a:t> FULL</a:t>
            </a:r>
          </a:p>
        </p:txBody>
      </p:sp>
    </p:spTree>
    <p:extLst>
      <p:ext uri="{BB962C8B-B14F-4D97-AF65-F5344CB8AC3E}">
        <p14:creationId xmlns:p14="http://schemas.microsoft.com/office/powerpoint/2010/main" val="37409466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Statistical Categories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88431"/>
          </a:xfrm>
        </p:spPr>
        <p:txBody>
          <a:bodyPr>
            <a:normAutofit/>
          </a:bodyPr>
          <a:lstStyle/>
          <a:p>
            <a:r>
              <a:rPr lang="en-US" dirty="0"/>
              <a:t>In analytics "Users" subject area we can see these statistical categories with the library.</a:t>
            </a:r>
          </a:p>
          <a:p>
            <a:r>
              <a:rPr lang="en-US" dirty="0"/>
              <a:t>In the "Statistics" folder the following fields are new: </a:t>
            </a:r>
          </a:p>
          <a:p>
            <a:pPr marL="914400" lvl="1" indent="-457200">
              <a:buFont typeface="+mj-lt"/>
              <a:buAutoNum type="arabicPeriod"/>
            </a:pPr>
            <a:r>
              <a:rPr lang="en-US" sz="2400" dirty="0">
                <a:effectLst/>
                <a:ea typeface="Calibri" panose="020F0502020204030204" pitchFamily="34" charset="0"/>
                <a:cs typeface="Arial" panose="020B0604020202020204" pitchFamily="34" charset="0"/>
              </a:rPr>
              <a:t>Statistics Library Code</a:t>
            </a:r>
          </a:p>
          <a:p>
            <a:pPr marL="914400" lvl="1" indent="-457200">
              <a:buFont typeface="+mj-lt"/>
              <a:buAutoNum type="arabicPeriod"/>
            </a:pPr>
            <a:r>
              <a:rPr lang="en-US" sz="2400" dirty="0">
                <a:effectLst/>
                <a:ea typeface="Calibri" panose="020F0502020204030204" pitchFamily="34" charset="0"/>
                <a:cs typeface="Arial" panose="020B0604020202020204" pitchFamily="34" charset="0"/>
              </a:rPr>
              <a:t>Statistics Library Name</a:t>
            </a:r>
          </a:p>
          <a:p>
            <a:pPr marL="914400" lvl="1" indent="-457200">
              <a:buFont typeface="+mj-lt"/>
              <a:buAutoNum type="arabicPeriod"/>
            </a:pPr>
            <a:r>
              <a:rPr lang="en-US" sz="2400" dirty="0">
                <a:effectLst/>
                <a:ea typeface="Calibri" panose="020F0502020204030204" pitchFamily="34" charset="0"/>
                <a:cs typeface="Arial" panose="020B0604020202020204" pitchFamily="34" charset="0"/>
              </a:rPr>
              <a:t>Statistical Category type</a:t>
            </a:r>
            <a:endParaRPr lang="en-US" sz="2400" dirty="0"/>
          </a:p>
          <a:p>
            <a:endParaRPr lang="en-US" dirty="0"/>
          </a:p>
        </p:txBody>
      </p:sp>
    </p:spTree>
    <p:extLst>
      <p:ext uri="{BB962C8B-B14F-4D97-AF65-F5344CB8AC3E}">
        <p14:creationId xmlns:p14="http://schemas.microsoft.com/office/powerpoint/2010/main" val="29955387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CDA3C8-E2FB-4436-1503-9A2068E07F57}"/>
              </a:ext>
            </a:extLst>
          </p:cNvPr>
          <p:cNvPicPr>
            <a:picLocks noChangeAspect="1"/>
          </p:cNvPicPr>
          <p:nvPr/>
        </p:nvPicPr>
        <p:blipFill>
          <a:blip r:embed="rId2"/>
          <a:stretch>
            <a:fillRect/>
          </a:stretch>
        </p:blipFill>
        <p:spPr>
          <a:xfrm>
            <a:off x="681037" y="1809750"/>
            <a:ext cx="7781925" cy="15240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Statistical Categories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04055"/>
          </a:xfrm>
        </p:spPr>
        <p:txBody>
          <a:bodyPr>
            <a:normAutofit/>
          </a:bodyPr>
          <a:lstStyle/>
          <a:p>
            <a:r>
              <a:rPr lang="en-US" dirty="0"/>
              <a:t>Here is a sample report</a:t>
            </a:r>
          </a:p>
          <a:p>
            <a:endParaRPr lang="en-US" dirty="0"/>
          </a:p>
        </p:txBody>
      </p:sp>
      <p:sp>
        <p:nvSpPr>
          <p:cNvPr id="7" name="Rectangle 6">
            <a:extLst>
              <a:ext uri="{FF2B5EF4-FFF2-40B4-BE49-F238E27FC236}">
                <a16:creationId xmlns:a16="http://schemas.microsoft.com/office/drawing/2014/main" id="{28568FD4-5E83-A117-D377-150BE3F7A980}"/>
              </a:ext>
            </a:extLst>
          </p:cNvPr>
          <p:cNvSpPr/>
          <p:nvPr/>
        </p:nvSpPr>
        <p:spPr>
          <a:xfrm>
            <a:off x="3131840" y="1851670"/>
            <a:ext cx="1296144" cy="14401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CE82B5A-3532-E52B-8A32-02703195B781}"/>
              </a:ext>
            </a:extLst>
          </p:cNvPr>
          <p:cNvSpPr/>
          <p:nvPr/>
        </p:nvSpPr>
        <p:spPr>
          <a:xfrm>
            <a:off x="4484624" y="1851670"/>
            <a:ext cx="1368152" cy="14401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4EC526A-5781-8332-F32B-616E3DC45C13}"/>
              </a:ext>
            </a:extLst>
          </p:cNvPr>
          <p:cNvSpPr/>
          <p:nvPr/>
        </p:nvSpPr>
        <p:spPr>
          <a:xfrm>
            <a:off x="5891196" y="1851670"/>
            <a:ext cx="1368152" cy="14401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5877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For example, user A may be permitted to see only entities in the Science Library, while user B may be permitted to see only entities in the Art Library, and user C may be permitted to see entities in either the Education Library or the Engineering Library.</a:t>
            </a:r>
          </a:p>
          <a:p>
            <a:r>
              <a:rPr lang="en-US" dirty="0"/>
              <a:t>With this new feature one analytics report can be made and it will automatically filter by a predefined library (or librar</a:t>
            </a:r>
            <a:r>
              <a:rPr lang="en-US" b="1" dirty="0"/>
              <a:t>ies</a:t>
            </a:r>
            <a:r>
              <a:rPr lang="en-US" dirty="0"/>
              <a:t>) per user.</a:t>
            </a:r>
          </a:p>
        </p:txBody>
      </p:sp>
    </p:spTree>
    <p:extLst>
      <p:ext uri="{BB962C8B-B14F-4D97-AF65-F5344CB8AC3E}">
        <p14:creationId xmlns:p14="http://schemas.microsoft.com/office/powerpoint/2010/main" val="12690539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Statistical Categories by Library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88431"/>
          </a:xfrm>
        </p:spPr>
        <p:txBody>
          <a:bodyPr>
            <a:noAutofit/>
          </a:bodyPr>
          <a:lstStyle/>
          <a:p>
            <a:r>
              <a:rPr lang="en-US" sz="1800" dirty="0"/>
              <a:t>Note: </a:t>
            </a:r>
            <a:r>
              <a:rPr lang="en-US" sz="1800" dirty="0">
                <a:effectLst/>
                <a:ea typeface="Calibri" panose="020F0502020204030204" pitchFamily="34" charset="0"/>
                <a:cs typeface="Arial" panose="020B0604020202020204" pitchFamily="34" charset="0"/>
              </a:rPr>
              <a:t>The Statistical Categories 1 - 10 fields now display library level data (if available) in the following subject areas:</a:t>
            </a:r>
          </a:p>
          <a:p>
            <a:pPr lvl="1">
              <a:lnSpc>
                <a:spcPct val="107000"/>
              </a:lnSpc>
              <a:spcBef>
                <a:spcPts val="0"/>
              </a:spcBef>
              <a:spcAft>
                <a:spcPts val="800"/>
              </a:spcAft>
            </a:pPr>
            <a:r>
              <a:rPr lang="en-US" sz="1800" dirty="0">
                <a:effectLst/>
                <a:ea typeface="Calibri" panose="020F0502020204030204" pitchFamily="34" charset="0"/>
                <a:cs typeface="Arial" panose="020B0604020202020204" pitchFamily="34" charset="0"/>
              </a:rPr>
              <a:t>Borrowing Requests</a:t>
            </a:r>
          </a:p>
          <a:p>
            <a:pPr lvl="1">
              <a:lnSpc>
                <a:spcPct val="107000"/>
              </a:lnSpc>
              <a:spcBef>
                <a:spcPts val="0"/>
              </a:spcBef>
              <a:spcAft>
                <a:spcPts val="800"/>
              </a:spcAft>
            </a:pPr>
            <a:r>
              <a:rPr lang="en-US" sz="1800" dirty="0">
                <a:effectLst/>
                <a:ea typeface="Calibri" panose="020F0502020204030204" pitchFamily="34" charset="0"/>
                <a:cs typeface="Arial" panose="020B0604020202020204" pitchFamily="34" charset="0"/>
              </a:rPr>
              <a:t>Fines and Fees</a:t>
            </a:r>
          </a:p>
          <a:p>
            <a:pPr lvl="1">
              <a:lnSpc>
                <a:spcPct val="107000"/>
              </a:lnSpc>
              <a:spcBef>
                <a:spcPts val="0"/>
              </a:spcBef>
              <a:spcAft>
                <a:spcPts val="800"/>
              </a:spcAft>
            </a:pPr>
            <a:r>
              <a:rPr lang="en-US" sz="1800" dirty="0">
                <a:effectLst/>
                <a:ea typeface="Calibri" panose="020F0502020204030204" pitchFamily="34" charset="0"/>
                <a:cs typeface="Arial" panose="020B0604020202020204" pitchFamily="34" charset="0"/>
              </a:rPr>
              <a:t>Fulfillment</a:t>
            </a:r>
          </a:p>
          <a:p>
            <a:pPr lvl="1">
              <a:lnSpc>
                <a:spcPct val="107000"/>
              </a:lnSpc>
              <a:spcBef>
                <a:spcPts val="0"/>
              </a:spcBef>
              <a:spcAft>
                <a:spcPts val="800"/>
              </a:spcAft>
            </a:pPr>
            <a:r>
              <a:rPr lang="en-US" sz="1800" dirty="0">
                <a:effectLst/>
                <a:ea typeface="Calibri" panose="020F0502020204030204" pitchFamily="34" charset="0"/>
                <a:cs typeface="Arial" panose="020B0604020202020204" pitchFamily="34" charset="0"/>
              </a:rPr>
              <a:t>Requests </a:t>
            </a:r>
          </a:p>
          <a:p>
            <a:pPr>
              <a:lnSpc>
                <a:spcPct val="107000"/>
              </a:lnSpc>
              <a:spcBef>
                <a:spcPts val="0"/>
              </a:spcBef>
              <a:spcAft>
                <a:spcPts val="800"/>
              </a:spcAft>
            </a:pPr>
            <a:r>
              <a:rPr lang="en-US" sz="1800" dirty="0">
                <a:effectLst/>
                <a:ea typeface="Calibri" panose="020F0502020204030204" pitchFamily="34" charset="0"/>
                <a:cs typeface="Arial" panose="020B0604020202020204" pitchFamily="34" charset="0"/>
              </a:rPr>
              <a:t>Where there is no matching library level value, institution level values will be used instead. The user data there can be anonymized, all other subject areas display institution level data.</a:t>
            </a:r>
          </a:p>
          <a:p>
            <a:pPr>
              <a:lnSpc>
                <a:spcPct val="107000"/>
              </a:lnSpc>
              <a:spcBef>
                <a:spcPts val="0"/>
              </a:spcBef>
              <a:spcAft>
                <a:spcPts val="800"/>
              </a:spcAft>
            </a:pPr>
            <a:r>
              <a:rPr lang="en-US" sz="1800" dirty="0">
                <a:effectLst/>
                <a:ea typeface="Calibri" panose="020F0502020204030204" pitchFamily="34" charset="0"/>
                <a:cs typeface="Arial" panose="020B0604020202020204" pitchFamily="34" charset="0"/>
              </a:rPr>
              <a:t>The Statistical Category Types are mapped to the specified column (1 – 10) in the Analytics section of the Configuration in Alma. </a:t>
            </a:r>
          </a:p>
          <a:p>
            <a:endParaRPr lang="en-US" sz="1800" dirty="0"/>
          </a:p>
          <a:p>
            <a:endParaRPr lang="en-US" sz="1800" dirty="0"/>
          </a:p>
        </p:txBody>
      </p:sp>
    </p:spTree>
    <p:extLst>
      <p:ext uri="{BB962C8B-B14F-4D97-AF65-F5344CB8AC3E}">
        <p14:creationId xmlns:p14="http://schemas.microsoft.com/office/powerpoint/2010/main" val="25911701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251520" y="3319778"/>
            <a:ext cx="8510023" cy="1240583"/>
          </a:xfrm>
        </p:spPr>
        <p:txBody>
          <a:bodyPr/>
          <a:lstStyle/>
          <a:p>
            <a:r>
              <a:rPr lang="en-US" dirty="0"/>
              <a:t>Adding the library-specific filter for statistical categories</a:t>
            </a:r>
            <a:br>
              <a:rPr lang="en-US" dirty="0"/>
            </a:br>
            <a:endParaRPr lang="LID4096" dirty="0"/>
          </a:p>
        </p:txBody>
      </p:sp>
    </p:spTree>
    <p:extLst>
      <p:ext uri="{BB962C8B-B14F-4D97-AF65-F5344CB8AC3E}">
        <p14:creationId xmlns:p14="http://schemas.microsoft.com/office/powerpoint/2010/main" val="4080421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the library-specific filter for statistical categories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744415"/>
          </a:xfrm>
        </p:spPr>
        <p:txBody>
          <a:bodyPr>
            <a:normAutofit/>
          </a:bodyPr>
          <a:lstStyle/>
          <a:p>
            <a:r>
              <a:rPr lang="en-US" dirty="0"/>
              <a:t>Now we will add a filter so that each user will only see the libraries that correspond to his or her scope in the "Library Level Analytics consumer" role</a:t>
            </a:r>
          </a:p>
          <a:p>
            <a:r>
              <a:rPr lang="en-US" dirty="0"/>
              <a:t>This time we will not copy the filter from folder "Alma &gt; Subject Area Contents &gt; [Subject Area]"</a:t>
            </a:r>
          </a:p>
          <a:p>
            <a:r>
              <a:rPr lang="en-US" dirty="0"/>
              <a:t>Instead, we will manually create the filter. </a:t>
            </a:r>
          </a:p>
          <a:p>
            <a:endParaRPr lang="en-US" dirty="0"/>
          </a:p>
        </p:txBody>
      </p:sp>
    </p:spTree>
    <p:extLst>
      <p:ext uri="{BB962C8B-B14F-4D97-AF65-F5344CB8AC3E}">
        <p14:creationId xmlns:p14="http://schemas.microsoft.com/office/powerpoint/2010/main" val="4272598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the library-specific filter for statistical categories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To add a filter on the Statistics value, create a new filter on the Statistics Library Code filter, and check 'Convert this filter to SQL' and then click OK.</a:t>
            </a:r>
          </a:p>
        </p:txBody>
      </p:sp>
      <p:pic>
        <p:nvPicPr>
          <p:cNvPr id="5" name="Picture 4">
            <a:extLst>
              <a:ext uri="{FF2B5EF4-FFF2-40B4-BE49-F238E27FC236}">
                <a16:creationId xmlns:a16="http://schemas.microsoft.com/office/drawing/2014/main" id="{C3F4E34C-C9A4-E252-EDA4-FB4617AD575A}"/>
              </a:ext>
            </a:extLst>
          </p:cNvPr>
          <p:cNvPicPr>
            <a:picLocks noChangeAspect="1"/>
          </p:cNvPicPr>
          <p:nvPr/>
        </p:nvPicPr>
        <p:blipFill>
          <a:blip r:embed="rId2"/>
          <a:stretch>
            <a:fillRect/>
          </a:stretch>
        </p:blipFill>
        <p:spPr>
          <a:xfrm>
            <a:off x="2987824" y="1912882"/>
            <a:ext cx="3373164" cy="2732183"/>
          </a:xfrm>
          <a:prstGeom prst="rect">
            <a:avLst/>
          </a:prstGeom>
          <a:ln>
            <a:solidFill>
              <a:schemeClr val="accent1"/>
            </a:solidFill>
          </a:ln>
        </p:spPr>
      </p:pic>
      <p:sp>
        <p:nvSpPr>
          <p:cNvPr id="6" name="Rectangle 5">
            <a:extLst>
              <a:ext uri="{FF2B5EF4-FFF2-40B4-BE49-F238E27FC236}">
                <a16:creationId xmlns:a16="http://schemas.microsoft.com/office/drawing/2014/main" id="{228783EF-8359-8EDA-AD5C-00884863D535}"/>
              </a:ext>
            </a:extLst>
          </p:cNvPr>
          <p:cNvSpPr/>
          <p:nvPr/>
        </p:nvSpPr>
        <p:spPr>
          <a:xfrm>
            <a:off x="3059832" y="2283718"/>
            <a:ext cx="172819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A869BD-672D-EBFC-AAA5-8DA1DADA4147}"/>
              </a:ext>
            </a:extLst>
          </p:cNvPr>
          <p:cNvSpPr/>
          <p:nvPr/>
        </p:nvSpPr>
        <p:spPr>
          <a:xfrm>
            <a:off x="3059832" y="3507854"/>
            <a:ext cx="129614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AABF05C-B826-6DC6-6FE5-3F58D0DAC317}"/>
              </a:ext>
            </a:extLst>
          </p:cNvPr>
          <p:cNvSpPr/>
          <p:nvPr/>
        </p:nvSpPr>
        <p:spPr>
          <a:xfrm>
            <a:off x="5580112" y="4330678"/>
            <a:ext cx="288032" cy="2731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32235F53-1AA1-5915-E27B-0F6C03DC501E}"/>
              </a:ext>
            </a:extLst>
          </p:cNvPr>
          <p:cNvCxnSpPr>
            <a:endCxn id="7" idx="1"/>
          </p:cNvCxnSpPr>
          <p:nvPr/>
        </p:nvCxnSpPr>
        <p:spPr>
          <a:xfrm flipV="1">
            <a:off x="1763688" y="3651870"/>
            <a:ext cx="1296144" cy="5760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9096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the library-specific filter for statistical categories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After the = sign Append the following text to the filter and click OK. </a:t>
            </a:r>
            <a:br>
              <a:rPr lang="en-US" dirty="0"/>
            </a:br>
            <a:br>
              <a:rPr lang="en-US" dirty="0"/>
            </a:br>
            <a:r>
              <a:rPr lang="en-US" dirty="0">
                <a:latin typeface="Courier New" panose="02070309020205020404" pitchFamily="49" charset="0"/>
                <a:cs typeface="Courier New" panose="02070309020205020404" pitchFamily="49" charset="0"/>
              </a:rPr>
              <a:t>VALUEOF(NQ_SESSION."REST_LIBRARY_CODE") OR VALUEOF(NQ_SESSION.REST_LIBRARY_CODE) = 'ALL'</a:t>
            </a:r>
            <a:endParaRPr lang="en-US" dirty="0"/>
          </a:p>
        </p:txBody>
      </p:sp>
    </p:spTree>
    <p:extLst>
      <p:ext uri="{BB962C8B-B14F-4D97-AF65-F5344CB8AC3E}">
        <p14:creationId xmlns:p14="http://schemas.microsoft.com/office/powerpoint/2010/main" val="5382661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259CDAA-56EB-C1A7-E912-2E18818AC410}"/>
              </a:ext>
            </a:extLst>
          </p:cNvPr>
          <p:cNvPicPr>
            <a:picLocks noChangeAspect="1"/>
          </p:cNvPicPr>
          <p:nvPr/>
        </p:nvPicPr>
        <p:blipFill>
          <a:blip r:embed="rId2"/>
          <a:stretch>
            <a:fillRect/>
          </a:stretch>
        </p:blipFill>
        <p:spPr>
          <a:xfrm>
            <a:off x="709612" y="1447800"/>
            <a:ext cx="7724775" cy="22479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the library-specific filter for statistical categories</a:t>
            </a:r>
          </a:p>
        </p:txBody>
      </p:sp>
      <p:sp>
        <p:nvSpPr>
          <p:cNvPr id="8" name="Rectangle 7">
            <a:extLst>
              <a:ext uri="{FF2B5EF4-FFF2-40B4-BE49-F238E27FC236}">
                <a16:creationId xmlns:a16="http://schemas.microsoft.com/office/drawing/2014/main" id="{EAABF05C-B826-6DC6-6FE5-3F58D0DAC317}"/>
              </a:ext>
            </a:extLst>
          </p:cNvPr>
          <p:cNvSpPr/>
          <p:nvPr/>
        </p:nvSpPr>
        <p:spPr>
          <a:xfrm>
            <a:off x="7524328" y="3301914"/>
            <a:ext cx="288032" cy="2731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35938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5D9524-4725-68CD-7F08-3F0C21718004}"/>
              </a:ext>
            </a:extLst>
          </p:cNvPr>
          <p:cNvPicPr>
            <a:picLocks noChangeAspect="1"/>
          </p:cNvPicPr>
          <p:nvPr/>
        </p:nvPicPr>
        <p:blipFill>
          <a:blip r:embed="rId2"/>
          <a:stretch>
            <a:fillRect/>
          </a:stretch>
        </p:blipFill>
        <p:spPr>
          <a:xfrm>
            <a:off x="0" y="1059582"/>
            <a:ext cx="9144000" cy="248566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the library-specific filter for statistical categories</a:t>
            </a:r>
          </a:p>
        </p:txBody>
      </p:sp>
      <p:sp>
        <p:nvSpPr>
          <p:cNvPr id="8" name="Rectangle 7">
            <a:extLst>
              <a:ext uri="{FF2B5EF4-FFF2-40B4-BE49-F238E27FC236}">
                <a16:creationId xmlns:a16="http://schemas.microsoft.com/office/drawing/2014/main" id="{EAABF05C-B826-6DC6-6FE5-3F58D0DAC317}"/>
              </a:ext>
            </a:extLst>
          </p:cNvPr>
          <p:cNvSpPr/>
          <p:nvPr/>
        </p:nvSpPr>
        <p:spPr>
          <a:xfrm>
            <a:off x="35496" y="3238520"/>
            <a:ext cx="7488832" cy="3067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3CD3D51-3E29-93CA-0E5E-1B3193F3297C}"/>
              </a:ext>
            </a:extLst>
          </p:cNvPr>
          <p:cNvSpPr txBox="1"/>
          <p:nvPr/>
        </p:nvSpPr>
        <p:spPr>
          <a:xfrm>
            <a:off x="395536" y="3867894"/>
            <a:ext cx="4824536" cy="369332"/>
          </a:xfrm>
          <a:prstGeom prst="rect">
            <a:avLst/>
          </a:prstGeom>
          <a:noFill/>
        </p:spPr>
        <p:txBody>
          <a:bodyPr wrap="square" rtlCol="0">
            <a:spAutoFit/>
          </a:bodyPr>
          <a:lstStyle/>
          <a:p>
            <a:r>
              <a:rPr lang="en-US" dirty="0"/>
              <a:t>The library-specific filter has been added.</a:t>
            </a:r>
          </a:p>
        </p:txBody>
      </p:sp>
      <p:cxnSp>
        <p:nvCxnSpPr>
          <p:cNvPr id="6" name="Straight Arrow Connector 5">
            <a:extLst>
              <a:ext uri="{FF2B5EF4-FFF2-40B4-BE49-F238E27FC236}">
                <a16:creationId xmlns:a16="http://schemas.microsoft.com/office/drawing/2014/main" id="{4670B723-9712-A6E8-519D-1A01EC01528A}"/>
              </a:ext>
            </a:extLst>
          </p:cNvPr>
          <p:cNvCxnSpPr/>
          <p:nvPr/>
        </p:nvCxnSpPr>
        <p:spPr>
          <a:xfrm flipV="1">
            <a:off x="2051720" y="3579862"/>
            <a:ext cx="144016" cy="2880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78296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the library-specific filter for statistical categories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effectLst/>
                <a:latin typeface="Calibri" panose="020F0502020204030204" pitchFamily="34" charset="0"/>
                <a:ea typeface="Calibri" panose="020F0502020204030204" pitchFamily="34" charset="0"/>
                <a:cs typeface="Calibri" panose="020F0502020204030204" pitchFamily="34" charset="0"/>
              </a:rPr>
              <a:t>The filter for restricted libraries will be applied to the report on the Statistical Categories libraries. </a:t>
            </a:r>
          </a:p>
          <a:p>
            <a:r>
              <a:rPr lang="en-US" dirty="0">
                <a:effectLst/>
                <a:latin typeface="Calibri" panose="020F0502020204030204" pitchFamily="34" charset="0"/>
                <a:ea typeface="Calibri" panose="020F0502020204030204" pitchFamily="34" charset="0"/>
                <a:cs typeface="Calibri" panose="020F0502020204030204" pitchFamily="34" charset="0"/>
              </a:rPr>
              <a:t>This method can be used in Block and Notes folders as well.</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85904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251520" y="3319778"/>
            <a:ext cx="8510023" cy="1240583"/>
          </a:xfrm>
        </p:spPr>
        <p:txBody>
          <a:bodyPr/>
          <a:lstStyle/>
          <a:p>
            <a:r>
              <a:rPr lang="en-US" dirty="0"/>
              <a:t>Seeing the library-specific filter for statistical categories functionality live</a:t>
            </a:r>
          </a:p>
        </p:txBody>
      </p:sp>
    </p:spTree>
    <p:extLst>
      <p:ext uri="{BB962C8B-B14F-4D97-AF65-F5344CB8AC3E}">
        <p14:creationId xmlns:p14="http://schemas.microsoft.com/office/powerpoint/2010/main" val="28855427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Autofit/>
          </a:bodyPr>
          <a:lstStyle/>
          <a:p>
            <a:r>
              <a:rPr lang="en-US" sz="2200" dirty="0"/>
              <a:t>Seeing the library-specific filter for statistical categories functionality live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744415"/>
          </a:xfrm>
        </p:spPr>
        <p:txBody>
          <a:bodyPr>
            <a:normAutofit/>
          </a:bodyPr>
          <a:lstStyle/>
          <a:p>
            <a:r>
              <a:rPr lang="en-US" dirty="0"/>
              <a:t>Susan Aarons sees only the Science Library</a:t>
            </a:r>
          </a:p>
          <a:p>
            <a:endParaRPr lang="en-US" dirty="0"/>
          </a:p>
        </p:txBody>
      </p:sp>
      <p:pic>
        <p:nvPicPr>
          <p:cNvPr id="7" name="Picture 6">
            <a:extLst>
              <a:ext uri="{FF2B5EF4-FFF2-40B4-BE49-F238E27FC236}">
                <a16:creationId xmlns:a16="http://schemas.microsoft.com/office/drawing/2014/main" id="{892DD123-5074-513A-0DB9-C22BFA7EA1ED}"/>
              </a:ext>
            </a:extLst>
          </p:cNvPr>
          <p:cNvPicPr>
            <a:picLocks noChangeAspect="1"/>
          </p:cNvPicPr>
          <p:nvPr/>
        </p:nvPicPr>
        <p:blipFill>
          <a:blip r:embed="rId2"/>
          <a:stretch>
            <a:fillRect/>
          </a:stretch>
        </p:blipFill>
        <p:spPr>
          <a:xfrm>
            <a:off x="585787" y="1923678"/>
            <a:ext cx="7972425" cy="1238250"/>
          </a:xfrm>
          <a:prstGeom prst="rect">
            <a:avLst/>
          </a:prstGeom>
          <a:ln>
            <a:solidFill>
              <a:schemeClr val="accent1"/>
            </a:solidFill>
          </a:ln>
        </p:spPr>
      </p:pic>
      <p:sp>
        <p:nvSpPr>
          <p:cNvPr id="8" name="Rectangle 7">
            <a:extLst>
              <a:ext uri="{FF2B5EF4-FFF2-40B4-BE49-F238E27FC236}">
                <a16:creationId xmlns:a16="http://schemas.microsoft.com/office/drawing/2014/main" id="{B7A25C11-0F17-F53A-C815-FA626E737415}"/>
              </a:ext>
            </a:extLst>
          </p:cNvPr>
          <p:cNvSpPr/>
          <p:nvPr/>
        </p:nvSpPr>
        <p:spPr>
          <a:xfrm>
            <a:off x="3029096" y="2404682"/>
            <a:ext cx="2736304"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653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Note that this development relates specifically to the "Analytics Consumer" and not the "Analytics Designer".  </a:t>
            </a:r>
          </a:p>
          <a:p>
            <a:pPr lvl="1"/>
            <a:r>
              <a:rPr lang="en-US" sz="2400" dirty="0"/>
              <a:t>The "Analytics Consumer" is the staff user that can access a report from within Alma, but cannot edit reports, create new reports, or delete reports.</a:t>
            </a:r>
          </a:p>
          <a:p>
            <a:pPr lvl="1"/>
            <a:r>
              <a:rPr lang="en-US" sz="2400" dirty="0"/>
              <a:t>The "Analytics Designer" is the staff user that has role "Designs Analytics" and can create, edit and delete reports.</a:t>
            </a:r>
          </a:p>
          <a:p>
            <a:r>
              <a:rPr lang="en-US" dirty="0"/>
              <a:t>There is no change to the functionality of the "Analytics Designer".</a:t>
            </a:r>
          </a:p>
          <a:p>
            <a:endParaRPr lang="en-US" dirty="0"/>
          </a:p>
        </p:txBody>
      </p:sp>
    </p:spTree>
    <p:extLst>
      <p:ext uri="{BB962C8B-B14F-4D97-AF65-F5344CB8AC3E}">
        <p14:creationId xmlns:p14="http://schemas.microsoft.com/office/powerpoint/2010/main" val="23817084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Autofit/>
          </a:bodyPr>
          <a:lstStyle/>
          <a:p>
            <a:r>
              <a:rPr lang="en-US" sz="2200" dirty="0"/>
              <a:t>Seeing the library-specific filter for statistical categories functionality live</a:t>
            </a:r>
          </a:p>
        </p:txBody>
      </p:sp>
      <p:sp>
        <p:nvSpPr>
          <p:cNvPr id="6" name="Content Placeholder 3">
            <a:extLst>
              <a:ext uri="{FF2B5EF4-FFF2-40B4-BE49-F238E27FC236}">
                <a16:creationId xmlns:a16="http://schemas.microsoft.com/office/drawing/2014/main" id="{9997C120-C94B-1015-28B5-B010969290D5}"/>
              </a:ext>
            </a:extLst>
          </p:cNvPr>
          <p:cNvSpPr>
            <a:spLocks noGrp="1"/>
          </p:cNvSpPr>
          <p:nvPr>
            <p:ph idx="1"/>
          </p:nvPr>
        </p:nvSpPr>
        <p:spPr>
          <a:xfrm>
            <a:off x="395536" y="771551"/>
            <a:ext cx="8424936" cy="504055"/>
          </a:xfrm>
        </p:spPr>
        <p:txBody>
          <a:bodyPr>
            <a:normAutofit/>
          </a:bodyPr>
          <a:lstStyle/>
          <a:p>
            <a:r>
              <a:rPr lang="en-US" sz="2400" dirty="0"/>
              <a:t>Aaron Hacohen </a:t>
            </a:r>
            <a:r>
              <a:rPr lang="en-US" dirty="0"/>
              <a:t>sees only the Art Library</a:t>
            </a:r>
          </a:p>
        </p:txBody>
      </p:sp>
      <p:pic>
        <p:nvPicPr>
          <p:cNvPr id="9" name="Picture 8">
            <a:extLst>
              <a:ext uri="{FF2B5EF4-FFF2-40B4-BE49-F238E27FC236}">
                <a16:creationId xmlns:a16="http://schemas.microsoft.com/office/drawing/2014/main" id="{64B541D4-4D9C-9189-FA4C-5075402A94D6}"/>
              </a:ext>
            </a:extLst>
          </p:cNvPr>
          <p:cNvPicPr>
            <a:picLocks noChangeAspect="1"/>
          </p:cNvPicPr>
          <p:nvPr/>
        </p:nvPicPr>
        <p:blipFill>
          <a:blip r:embed="rId2"/>
          <a:stretch>
            <a:fillRect/>
          </a:stretch>
        </p:blipFill>
        <p:spPr>
          <a:xfrm>
            <a:off x="561975" y="1914525"/>
            <a:ext cx="8020050" cy="1314450"/>
          </a:xfrm>
          <a:prstGeom prst="rect">
            <a:avLst/>
          </a:prstGeom>
          <a:ln>
            <a:solidFill>
              <a:schemeClr val="accent1"/>
            </a:solidFill>
          </a:ln>
        </p:spPr>
      </p:pic>
      <p:sp>
        <p:nvSpPr>
          <p:cNvPr id="10" name="Rectangle 9">
            <a:extLst>
              <a:ext uri="{FF2B5EF4-FFF2-40B4-BE49-F238E27FC236}">
                <a16:creationId xmlns:a16="http://schemas.microsoft.com/office/drawing/2014/main" id="{D53A3D4D-B520-8355-CF1D-22D40AE6721C}"/>
              </a:ext>
            </a:extLst>
          </p:cNvPr>
          <p:cNvSpPr/>
          <p:nvPr/>
        </p:nvSpPr>
        <p:spPr>
          <a:xfrm>
            <a:off x="3029096" y="2427734"/>
            <a:ext cx="2736304"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02975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Autofit/>
          </a:bodyPr>
          <a:lstStyle/>
          <a:p>
            <a:r>
              <a:rPr lang="en-US" sz="2200" dirty="0"/>
              <a:t>Seeing the library-specific filter for statistical categories functionality live</a:t>
            </a:r>
          </a:p>
        </p:txBody>
      </p:sp>
      <p:sp>
        <p:nvSpPr>
          <p:cNvPr id="6" name="Content Placeholder 3">
            <a:extLst>
              <a:ext uri="{FF2B5EF4-FFF2-40B4-BE49-F238E27FC236}">
                <a16:creationId xmlns:a16="http://schemas.microsoft.com/office/drawing/2014/main" id="{9997C120-C94B-1015-28B5-B010969290D5}"/>
              </a:ext>
            </a:extLst>
          </p:cNvPr>
          <p:cNvSpPr>
            <a:spLocks noGrp="1"/>
          </p:cNvSpPr>
          <p:nvPr>
            <p:ph idx="1"/>
          </p:nvPr>
        </p:nvSpPr>
        <p:spPr>
          <a:xfrm>
            <a:off x="395536" y="771551"/>
            <a:ext cx="8424936" cy="504055"/>
          </a:xfrm>
        </p:spPr>
        <p:txBody>
          <a:bodyPr>
            <a:normAutofit/>
          </a:bodyPr>
          <a:lstStyle/>
          <a:p>
            <a:r>
              <a:rPr lang="en-US" sz="2400" dirty="0"/>
              <a:t>Tim Ashton </a:t>
            </a:r>
            <a:r>
              <a:rPr lang="en-US" dirty="0"/>
              <a:t>sees only the Education Library and Music Library</a:t>
            </a:r>
          </a:p>
        </p:txBody>
      </p:sp>
      <p:pic>
        <p:nvPicPr>
          <p:cNvPr id="7" name="Picture 6">
            <a:extLst>
              <a:ext uri="{FF2B5EF4-FFF2-40B4-BE49-F238E27FC236}">
                <a16:creationId xmlns:a16="http://schemas.microsoft.com/office/drawing/2014/main" id="{8D6265F4-3522-2425-BBAB-E95A6E57258E}"/>
              </a:ext>
            </a:extLst>
          </p:cNvPr>
          <p:cNvPicPr>
            <a:picLocks noChangeAspect="1"/>
          </p:cNvPicPr>
          <p:nvPr/>
        </p:nvPicPr>
        <p:blipFill>
          <a:blip r:embed="rId2"/>
          <a:stretch>
            <a:fillRect/>
          </a:stretch>
        </p:blipFill>
        <p:spPr>
          <a:xfrm>
            <a:off x="561975" y="1790700"/>
            <a:ext cx="8020050" cy="1562100"/>
          </a:xfrm>
          <a:prstGeom prst="rect">
            <a:avLst/>
          </a:prstGeom>
          <a:ln>
            <a:solidFill>
              <a:schemeClr val="accent1"/>
            </a:solidFill>
          </a:ln>
        </p:spPr>
      </p:pic>
      <p:sp>
        <p:nvSpPr>
          <p:cNvPr id="8" name="Rectangle 7">
            <a:extLst>
              <a:ext uri="{FF2B5EF4-FFF2-40B4-BE49-F238E27FC236}">
                <a16:creationId xmlns:a16="http://schemas.microsoft.com/office/drawing/2014/main" id="{E1FBB4B4-8F55-002B-3456-509A89017DC3}"/>
              </a:ext>
            </a:extLst>
          </p:cNvPr>
          <p:cNvSpPr/>
          <p:nvPr/>
        </p:nvSpPr>
        <p:spPr>
          <a:xfrm>
            <a:off x="3029096" y="2283718"/>
            <a:ext cx="2736304" cy="7920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5999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Autofit/>
          </a:bodyPr>
          <a:lstStyle/>
          <a:p>
            <a:r>
              <a:rPr lang="en-US" sz="2200" dirty="0"/>
              <a:t>Seeing the library-specific filter for statistical categories functionality live</a:t>
            </a:r>
          </a:p>
        </p:txBody>
      </p:sp>
      <p:sp>
        <p:nvSpPr>
          <p:cNvPr id="6" name="Content Placeholder 3">
            <a:extLst>
              <a:ext uri="{FF2B5EF4-FFF2-40B4-BE49-F238E27FC236}">
                <a16:creationId xmlns:a16="http://schemas.microsoft.com/office/drawing/2014/main" id="{9997C120-C94B-1015-28B5-B010969290D5}"/>
              </a:ext>
            </a:extLst>
          </p:cNvPr>
          <p:cNvSpPr>
            <a:spLocks noGrp="1"/>
          </p:cNvSpPr>
          <p:nvPr>
            <p:ph idx="1"/>
          </p:nvPr>
        </p:nvSpPr>
        <p:spPr>
          <a:xfrm>
            <a:off x="395536" y="771551"/>
            <a:ext cx="8424936" cy="504055"/>
          </a:xfrm>
        </p:spPr>
        <p:txBody>
          <a:bodyPr>
            <a:normAutofit/>
          </a:bodyPr>
          <a:lstStyle/>
          <a:p>
            <a:r>
              <a:rPr lang="en-US" sz="2400" dirty="0"/>
              <a:t>Caroline Devue </a:t>
            </a:r>
            <a:r>
              <a:rPr lang="en-US" dirty="0"/>
              <a:t>sees all libraries</a:t>
            </a:r>
          </a:p>
        </p:txBody>
      </p:sp>
      <p:pic>
        <p:nvPicPr>
          <p:cNvPr id="4" name="Picture 3">
            <a:extLst>
              <a:ext uri="{FF2B5EF4-FFF2-40B4-BE49-F238E27FC236}">
                <a16:creationId xmlns:a16="http://schemas.microsoft.com/office/drawing/2014/main" id="{9C0DAA57-E162-4974-7539-CAEB8204C7A4}"/>
              </a:ext>
            </a:extLst>
          </p:cNvPr>
          <p:cNvPicPr>
            <a:picLocks noChangeAspect="1"/>
          </p:cNvPicPr>
          <p:nvPr/>
        </p:nvPicPr>
        <p:blipFill>
          <a:blip r:embed="rId2"/>
          <a:stretch>
            <a:fillRect/>
          </a:stretch>
        </p:blipFill>
        <p:spPr>
          <a:xfrm>
            <a:off x="638175" y="1357312"/>
            <a:ext cx="7867650" cy="2428875"/>
          </a:xfrm>
          <a:prstGeom prst="rect">
            <a:avLst/>
          </a:prstGeom>
          <a:ln>
            <a:solidFill>
              <a:schemeClr val="accent1"/>
            </a:solidFill>
          </a:ln>
        </p:spPr>
      </p:pic>
      <p:sp>
        <p:nvSpPr>
          <p:cNvPr id="5" name="Rectangle 4">
            <a:extLst>
              <a:ext uri="{FF2B5EF4-FFF2-40B4-BE49-F238E27FC236}">
                <a16:creationId xmlns:a16="http://schemas.microsoft.com/office/drawing/2014/main" id="{D2EFD14B-99D7-A0C6-E723-3E00100B5AFC}"/>
              </a:ext>
            </a:extLst>
          </p:cNvPr>
          <p:cNvSpPr/>
          <p:nvPr/>
        </p:nvSpPr>
        <p:spPr>
          <a:xfrm>
            <a:off x="3059832" y="1885258"/>
            <a:ext cx="2736304" cy="14401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0669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Regarding other subject areas</a:t>
            </a:r>
            <a:endParaRPr lang="LID4096" dirty="0"/>
          </a:p>
        </p:txBody>
      </p:sp>
    </p:spTree>
    <p:extLst>
      <p:ext uri="{BB962C8B-B14F-4D97-AF65-F5344CB8AC3E}">
        <p14:creationId xmlns:p14="http://schemas.microsoft.com/office/powerpoint/2010/main" val="34555040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Regarding other subject areas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Arial" panose="020B0604020202020204" pitchFamily="34" charset="0"/>
              </a:rPr>
              <a:t>The filter is always named "Library Code Active Filter".</a:t>
            </a:r>
          </a:p>
          <a:p>
            <a:pPr>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Arial" panose="020B0604020202020204" pitchFamily="34" charset="0"/>
              </a:rPr>
              <a:t>The following table (on next slide) shows the subject areas that have the filter available, with the filter applied to the field.</a:t>
            </a:r>
          </a:p>
          <a:p>
            <a:pPr>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404046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Regarding other subject areas</a:t>
            </a:r>
          </a:p>
        </p:txBody>
      </p:sp>
      <p:graphicFrame>
        <p:nvGraphicFramePr>
          <p:cNvPr id="6" name="Table 5">
            <a:extLst>
              <a:ext uri="{FF2B5EF4-FFF2-40B4-BE49-F238E27FC236}">
                <a16:creationId xmlns:a16="http://schemas.microsoft.com/office/drawing/2014/main" id="{92E1A2BC-A4AC-0244-A45E-89C62F9A30E1}"/>
              </a:ext>
            </a:extLst>
          </p:cNvPr>
          <p:cNvGraphicFramePr>
            <a:graphicFrameLocks noGrp="1"/>
          </p:cNvGraphicFramePr>
          <p:nvPr>
            <p:extLst>
              <p:ext uri="{D42A27DB-BD31-4B8C-83A1-F6EECF244321}">
                <p14:modId xmlns:p14="http://schemas.microsoft.com/office/powerpoint/2010/main" val="164980920"/>
              </p:ext>
            </p:extLst>
          </p:nvPr>
        </p:nvGraphicFramePr>
        <p:xfrm>
          <a:off x="827584" y="843558"/>
          <a:ext cx="7344816" cy="3528392"/>
        </p:xfrm>
        <a:graphic>
          <a:graphicData uri="http://schemas.openxmlformats.org/drawingml/2006/table">
            <a:tbl>
              <a:tblPr>
                <a:tableStyleId>{5C22544A-7EE6-4342-B048-85BDC9FD1C3A}</a:tableStyleId>
              </a:tblPr>
              <a:tblGrid>
                <a:gridCol w="3239341">
                  <a:extLst>
                    <a:ext uri="{9D8B030D-6E8A-4147-A177-3AD203B41FA5}">
                      <a16:colId xmlns:a16="http://schemas.microsoft.com/office/drawing/2014/main" val="118025917"/>
                    </a:ext>
                  </a:extLst>
                </a:gridCol>
                <a:gridCol w="4105475">
                  <a:extLst>
                    <a:ext uri="{9D8B030D-6E8A-4147-A177-3AD203B41FA5}">
                      <a16:colId xmlns:a16="http://schemas.microsoft.com/office/drawing/2014/main" val="1762131762"/>
                    </a:ext>
                  </a:extLst>
                </a:gridCol>
              </a:tblGrid>
              <a:tr h="252028">
                <a:tc>
                  <a:txBody>
                    <a:bodyPr/>
                    <a:lstStyle/>
                    <a:p>
                      <a:pPr algn="l" fontAlgn="b"/>
                      <a:r>
                        <a:rPr lang="en-US" sz="1100" u="none" strike="noStrike">
                          <a:effectLst/>
                        </a:rPr>
                        <a:t>Subject Area</a:t>
                      </a:r>
                      <a:endParaRPr lang="en-US" sz="1100" b="1" i="0" u="none" strike="noStrike">
                        <a:solidFill>
                          <a:srgbClr val="FFFFFF"/>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1100" u="none" strike="noStrike" dirty="0">
                          <a:effectLst/>
                        </a:rPr>
                        <a:t>Field for filter</a:t>
                      </a:r>
                      <a:endParaRPr lang="en-US" sz="1100" b="1" i="0" u="none" strike="noStrike" dirty="0">
                        <a:solidFill>
                          <a:srgbClr val="FFFFFF"/>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983006397"/>
                  </a:ext>
                </a:extLst>
              </a:tr>
              <a:tr h="252028">
                <a:tc>
                  <a:txBody>
                    <a:bodyPr/>
                    <a:lstStyle/>
                    <a:p>
                      <a:pPr algn="l" fontAlgn="b"/>
                      <a:r>
                        <a:rPr lang="en-US" sz="1100" u="none" strike="noStrike">
                          <a:effectLst/>
                        </a:rPr>
                        <a:t>Borrowing Requests (Resource Sharing)</a:t>
                      </a:r>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a:effectLst/>
                        </a:rPr>
                        <a:t>Library Unit.Library Code (Active)</a:t>
                      </a:r>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4812791"/>
                  </a:ext>
                </a:extLst>
              </a:tr>
              <a:tr h="252028">
                <a:tc>
                  <a:txBody>
                    <a:bodyPr/>
                    <a:lstStyle/>
                    <a:p>
                      <a:pPr algn="l" fontAlgn="b"/>
                      <a:r>
                        <a:rPr lang="en-US" sz="1100" u="none" strike="noStrike">
                          <a:effectLst/>
                        </a:rPr>
                        <a:t>DARA</a:t>
                      </a:r>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a:effectLst/>
                        </a:rPr>
                        <a:t>Library Unit.Library Code (Active)</a:t>
                      </a:r>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1536226"/>
                  </a:ext>
                </a:extLst>
              </a:tr>
              <a:tr h="252028">
                <a:tc>
                  <a:txBody>
                    <a:bodyPr/>
                    <a:lstStyle/>
                    <a:p>
                      <a:pPr algn="l" fontAlgn="b"/>
                      <a:r>
                        <a:rPr lang="en-US" sz="1100" u="none" strike="noStrike">
                          <a:effectLst/>
                        </a:rPr>
                        <a:t>Digital Inventory</a:t>
                      </a:r>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a:effectLst/>
                        </a:rPr>
                        <a:t>Representation Library Unit.Library Code (Active)</a:t>
                      </a:r>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1033701"/>
                  </a:ext>
                </a:extLst>
              </a:tr>
              <a:tr h="252028">
                <a:tc>
                  <a:txBody>
                    <a:bodyPr/>
                    <a:lstStyle/>
                    <a:p>
                      <a:pPr algn="l" fontAlgn="b"/>
                      <a:r>
                        <a:rPr lang="en-US" sz="1100" u="none" strike="noStrike">
                          <a:effectLst/>
                        </a:rPr>
                        <a:t>Digital Waitlist</a:t>
                      </a:r>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a:effectLst/>
                        </a:rPr>
                        <a:t>Library Unit.Library Code (Active)</a:t>
                      </a:r>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1164387"/>
                  </a:ext>
                </a:extLst>
              </a:tr>
              <a:tr h="252028">
                <a:tc>
                  <a:txBody>
                    <a:bodyPr/>
                    <a:lstStyle/>
                    <a:p>
                      <a:pPr algn="l" fontAlgn="b"/>
                      <a:r>
                        <a:rPr lang="en-US" sz="1100" u="none" strike="noStrike">
                          <a:effectLst/>
                        </a:rPr>
                        <a:t>E-Inventory</a:t>
                      </a:r>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a:effectLst/>
                        </a:rPr>
                        <a:t>Porfolio Library Unit.Library Code (Active)</a:t>
                      </a:r>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4940746"/>
                  </a:ext>
                </a:extLst>
              </a:tr>
              <a:tr h="252028">
                <a:tc>
                  <a:txBody>
                    <a:bodyPr/>
                    <a:lstStyle/>
                    <a:p>
                      <a:pPr algn="l" fontAlgn="b"/>
                      <a:r>
                        <a:rPr lang="en-US" sz="1100" u="none" strike="noStrike">
                          <a:effectLst/>
                        </a:rPr>
                        <a:t>Fines and Fees</a:t>
                      </a:r>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a:effectLst/>
                        </a:rPr>
                        <a:t>Owning Library.Owning Library Code (Active)</a:t>
                      </a:r>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5705012"/>
                  </a:ext>
                </a:extLst>
              </a:tr>
              <a:tr h="252028">
                <a:tc>
                  <a:txBody>
                    <a:bodyPr/>
                    <a:lstStyle/>
                    <a:p>
                      <a:pPr algn="l" fontAlgn="b"/>
                      <a:r>
                        <a:rPr lang="en-US" sz="1100" u="none" strike="noStrike">
                          <a:effectLst/>
                        </a:rPr>
                        <a:t>Fulfillment</a:t>
                      </a:r>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a:effectLst/>
                        </a:rPr>
                        <a:t>Item Location at time of loan.Library Code (Active)</a:t>
                      </a:r>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7577767"/>
                  </a:ext>
                </a:extLst>
              </a:tr>
              <a:tr h="252028">
                <a:tc>
                  <a:txBody>
                    <a:bodyPr/>
                    <a:lstStyle/>
                    <a:p>
                      <a:pPr algn="l" fontAlgn="b"/>
                      <a:r>
                        <a:rPr lang="en-US" sz="1100" u="none" strike="noStrike">
                          <a:effectLst/>
                        </a:rPr>
                        <a:t>Funds Expenditure</a:t>
                      </a:r>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a:effectLst/>
                        </a:rPr>
                        <a:t>Library Unit.Library Code (Active)</a:t>
                      </a:r>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274750"/>
                  </a:ext>
                </a:extLst>
              </a:tr>
              <a:tr h="252028">
                <a:tc>
                  <a:txBody>
                    <a:bodyPr/>
                    <a:lstStyle/>
                    <a:p>
                      <a:pPr algn="l" fontAlgn="b"/>
                      <a:r>
                        <a:rPr lang="en-US" sz="1100" u="none" strike="noStrike">
                          <a:effectLst/>
                        </a:rPr>
                        <a:t>Lending Requests (Resource Sharing)</a:t>
                      </a:r>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a:effectLst/>
                        </a:rPr>
                        <a:t>Library Unit.Library Code (Active)</a:t>
                      </a:r>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584528"/>
                  </a:ext>
                </a:extLst>
              </a:tr>
              <a:tr h="252028">
                <a:tc>
                  <a:txBody>
                    <a:bodyPr/>
                    <a:lstStyle/>
                    <a:p>
                      <a:pPr algn="l" fontAlgn="b"/>
                      <a:r>
                        <a:rPr lang="en-US" sz="1100" u="none" strike="noStrike">
                          <a:effectLst/>
                        </a:rPr>
                        <a:t>Licenses</a:t>
                      </a:r>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a:effectLst/>
                        </a:rPr>
                        <a:t>License Library Unit.Library Code (Active)</a:t>
                      </a:r>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6183295"/>
                  </a:ext>
                </a:extLst>
              </a:tr>
              <a:tr h="252028">
                <a:tc>
                  <a:txBody>
                    <a:bodyPr/>
                    <a:lstStyle/>
                    <a:p>
                      <a:pPr algn="l" fontAlgn="b"/>
                      <a:r>
                        <a:rPr lang="en-US" sz="1100" u="none" strike="noStrike">
                          <a:effectLst/>
                        </a:rPr>
                        <a:t>Physical Items</a:t>
                      </a:r>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a:effectLst/>
                        </a:rPr>
                        <a:t>Library Unit.Library Code (Active)</a:t>
                      </a:r>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1850833"/>
                  </a:ext>
                </a:extLst>
              </a:tr>
              <a:tr h="252028">
                <a:tc>
                  <a:txBody>
                    <a:bodyPr/>
                    <a:lstStyle/>
                    <a:p>
                      <a:pPr algn="l" fontAlgn="b"/>
                      <a:r>
                        <a:rPr lang="en-US" sz="1100" u="none" strike="noStrike">
                          <a:effectLst/>
                        </a:rPr>
                        <a:t>Purchase Requests</a:t>
                      </a:r>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a:effectLst/>
                        </a:rPr>
                        <a:t>Library Unit.Library Code (Active)</a:t>
                      </a:r>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0517626"/>
                  </a:ext>
                </a:extLst>
              </a:tr>
              <a:tr h="252028">
                <a:tc>
                  <a:txBody>
                    <a:bodyPr/>
                    <a:lstStyle/>
                    <a:p>
                      <a:pPr algn="l" fontAlgn="b"/>
                      <a:r>
                        <a:rPr lang="en-US" sz="1100" u="none" strike="noStrike">
                          <a:effectLst/>
                        </a:rPr>
                        <a:t>Requests</a:t>
                      </a:r>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Owning </a:t>
                      </a:r>
                      <a:r>
                        <a:rPr lang="en-US" sz="1100" u="none" strike="noStrike" dirty="0" err="1">
                          <a:effectLst/>
                        </a:rPr>
                        <a:t>Library.Owning</a:t>
                      </a:r>
                      <a:r>
                        <a:rPr lang="en-US" sz="1100" u="none" strike="noStrike" dirty="0">
                          <a:effectLst/>
                        </a:rPr>
                        <a:t> Library Code (Active)</a:t>
                      </a:r>
                      <a:endParaRPr lang="en-US"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6604138"/>
                  </a:ext>
                </a:extLst>
              </a:tr>
            </a:tbl>
          </a:graphicData>
        </a:graphic>
      </p:graphicFrame>
    </p:spTree>
    <p:extLst>
      <p:ext uri="{BB962C8B-B14F-4D97-AF65-F5344CB8AC3E}">
        <p14:creationId xmlns:p14="http://schemas.microsoft.com/office/powerpoint/2010/main" val="17186608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Regarding other subject areas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Arial" panose="020B0604020202020204" pitchFamily="34" charset="0"/>
              </a:rPr>
              <a:t>This is, for example, from the "Digital Waitlist" subject area</a:t>
            </a:r>
          </a:p>
          <a:p>
            <a:pPr>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684C26A-02AD-82D9-CC4B-25B614F49D2F}"/>
              </a:ext>
            </a:extLst>
          </p:cNvPr>
          <p:cNvPicPr>
            <a:picLocks noChangeAspect="1"/>
          </p:cNvPicPr>
          <p:nvPr/>
        </p:nvPicPr>
        <p:blipFill>
          <a:blip r:embed="rId2"/>
          <a:stretch>
            <a:fillRect/>
          </a:stretch>
        </p:blipFill>
        <p:spPr>
          <a:xfrm>
            <a:off x="2879216" y="1563638"/>
            <a:ext cx="3457575" cy="2419350"/>
          </a:xfrm>
          <a:prstGeom prst="rect">
            <a:avLst/>
          </a:prstGeom>
          <a:ln>
            <a:solidFill>
              <a:schemeClr val="accent1"/>
            </a:solidFill>
          </a:ln>
        </p:spPr>
      </p:pic>
      <p:sp>
        <p:nvSpPr>
          <p:cNvPr id="6" name="Rectangle 5">
            <a:extLst>
              <a:ext uri="{FF2B5EF4-FFF2-40B4-BE49-F238E27FC236}">
                <a16:creationId xmlns:a16="http://schemas.microsoft.com/office/drawing/2014/main" id="{46B7C645-BA94-0FA7-625F-F97B70A5820C}"/>
              </a:ext>
            </a:extLst>
          </p:cNvPr>
          <p:cNvSpPr/>
          <p:nvPr/>
        </p:nvSpPr>
        <p:spPr>
          <a:xfrm>
            <a:off x="3203848" y="3003798"/>
            <a:ext cx="2376264" cy="7200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9167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928629-124A-9FE4-7411-079CCB9DAAB3}"/>
              </a:ext>
            </a:extLst>
          </p:cNvPr>
          <p:cNvPicPr>
            <a:picLocks noChangeAspect="1"/>
          </p:cNvPicPr>
          <p:nvPr/>
        </p:nvPicPr>
        <p:blipFill>
          <a:blip r:embed="rId2"/>
          <a:stretch>
            <a:fillRect/>
          </a:stretch>
        </p:blipFill>
        <p:spPr>
          <a:xfrm>
            <a:off x="2847975" y="1662917"/>
            <a:ext cx="3448050" cy="233362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Regarding other subject areas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Arial" panose="020B0604020202020204" pitchFamily="34" charset="0"/>
              </a:rPr>
              <a:t>This is, for example, from the "Fines and Fees" subject area</a:t>
            </a:r>
          </a:p>
          <a:p>
            <a:pPr>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6B7C645-BA94-0FA7-625F-F97B70A5820C}"/>
              </a:ext>
            </a:extLst>
          </p:cNvPr>
          <p:cNvSpPr/>
          <p:nvPr/>
        </p:nvSpPr>
        <p:spPr>
          <a:xfrm>
            <a:off x="3203848" y="3003798"/>
            <a:ext cx="2376264" cy="7200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99880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DV workbook</a:t>
            </a:r>
            <a:endParaRPr lang="LID4096" dirty="0"/>
          </a:p>
        </p:txBody>
      </p:sp>
    </p:spTree>
    <p:extLst>
      <p:ext uri="{BB962C8B-B14F-4D97-AF65-F5344CB8AC3E}">
        <p14:creationId xmlns:p14="http://schemas.microsoft.com/office/powerpoint/2010/main" val="181811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DV workbook</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72592" y="641942"/>
            <a:ext cx="8640960" cy="4090048"/>
          </a:xfrm>
        </p:spPr>
        <p:txBody>
          <a:bodyPr>
            <a:noAutofit/>
          </a:bodyPr>
          <a:lstStyle/>
          <a:p>
            <a:pPr>
              <a:lnSpc>
                <a:spcPct val="107000"/>
              </a:lnSpc>
              <a:spcBef>
                <a:spcPts val="0"/>
              </a:spcBef>
              <a:spcAft>
                <a:spcPts val="800"/>
              </a:spcAft>
            </a:pPr>
            <a:r>
              <a:rPr lang="en-US" sz="1800" dirty="0">
                <a:ea typeface="Calibri" panose="020F0502020204030204" pitchFamily="34" charset="0"/>
                <a:cs typeface="Arial" panose="020B0604020202020204" pitchFamily="34" charset="0"/>
              </a:rPr>
              <a:t>Here are the steps to add the filter to the DV workbook so that the </a:t>
            </a:r>
            <a:r>
              <a:rPr lang="en-US" sz="1800" kern="1200" dirty="0">
                <a:solidFill>
                  <a:srgbClr val="262626"/>
                </a:solidFill>
                <a:effectLst/>
                <a:ea typeface="+mn-ea"/>
                <a:cs typeface="+mn-cs"/>
              </a:rPr>
              <a:t>"Library Level Analytics consumer" role will take effect:</a:t>
            </a:r>
          </a:p>
          <a:p>
            <a:pPr marL="342900" indent="-342900">
              <a:lnSpc>
                <a:spcPct val="107000"/>
              </a:lnSpc>
              <a:spcBef>
                <a:spcPts val="0"/>
              </a:spcBef>
              <a:spcAft>
                <a:spcPts val="800"/>
              </a:spcAft>
              <a:buFont typeface="+mj-lt"/>
              <a:buAutoNum type="arabicPeriod"/>
            </a:pPr>
            <a:r>
              <a:rPr lang="en-US" sz="1800" dirty="0">
                <a:ea typeface="Calibri" panose="020F0502020204030204" pitchFamily="34" charset="0"/>
                <a:cs typeface="Arial" panose="020B0604020202020204" pitchFamily="34" charset="0"/>
              </a:rPr>
              <a:t>Create the DV workbook as you would any other workbook</a:t>
            </a:r>
          </a:p>
          <a:p>
            <a:pPr marL="342900" indent="-342900">
              <a:lnSpc>
                <a:spcPct val="107000"/>
              </a:lnSpc>
              <a:spcBef>
                <a:spcPts val="0"/>
              </a:spcBef>
              <a:spcAft>
                <a:spcPts val="800"/>
              </a:spcAft>
              <a:buFont typeface="+mj-lt"/>
              <a:buAutoNum type="arabicPeriod"/>
            </a:pPr>
            <a:r>
              <a:rPr lang="en-US" sz="1800" dirty="0">
                <a:ea typeface="Calibri" panose="020F0502020204030204" pitchFamily="34" charset="0"/>
                <a:cs typeface="Arial" panose="020B0604020202020204" pitchFamily="34" charset="0"/>
              </a:rPr>
              <a:t>Save or Close the workbook and go to the "catalog".</a:t>
            </a:r>
          </a:p>
          <a:p>
            <a:pPr marL="342900" indent="-342900">
              <a:lnSpc>
                <a:spcPct val="107000"/>
              </a:lnSpc>
              <a:spcBef>
                <a:spcPts val="0"/>
              </a:spcBef>
              <a:spcAft>
                <a:spcPts val="800"/>
              </a:spcAft>
              <a:buFont typeface="+mj-lt"/>
              <a:buAutoNum type="arabicPeriod"/>
            </a:pPr>
            <a:r>
              <a:rPr lang="en-US" sz="1800" dirty="0">
                <a:ea typeface="Calibri" panose="020F0502020204030204" pitchFamily="34" charset="0"/>
                <a:cs typeface="Arial" panose="020B0604020202020204" pitchFamily="34" charset="0"/>
              </a:rPr>
              <a:t>Navigate to "Shared Folders &gt; Alma &gt; Subject Area Contents" and then to the folder with the name of the subject area of the DV workbook.</a:t>
            </a:r>
          </a:p>
          <a:p>
            <a:pPr marL="342900" indent="-342900">
              <a:lnSpc>
                <a:spcPct val="107000"/>
              </a:lnSpc>
              <a:spcBef>
                <a:spcPts val="0"/>
              </a:spcBef>
              <a:spcAft>
                <a:spcPts val="800"/>
              </a:spcAft>
              <a:buFont typeface="+mj-lt"/>
              <a:buAutoNum type="arabicPeriod"/>
            </a:pPr>
            <a:r>
              <a:rPr lang="en-US" sz="1800" dirty="0">
                <a:effectLst/>
                <a:ea typeface="Calibri" panose="020F0502020204030204" pitchFamily="34" charset="0"/>
                <a:cs typeface="Arial" panose="020B0604020202020204" pitchFamily="34" charset="0"/>
              </a:rPr>
              <a:t>Open the sample workbook "</a:t>
            </a:r>
            <a:r>
              <a:rPr lang="en-US" sz="1800" dirty="0"/>
              <a:t>{name of subject area}DV Template - Library Filter"</a:t>
            </a:r>
          </a:p>
          <a:p>
            <a:pPr marL="342900" indent="-342900">
              <a:lnSpc>
                <a:spcPct val="107000"/>
              </a:lnSpc>
              <a:spcBef>
                <a:spcPts val="0"/>
              </a:spcBef>
              <a:spcAft>
                <a:spcPts val="800"/>
              </a:spcAft>
              <a:buFont typeface="+mj-lt"/>
              <a:buAutoNum type="arabicPeriod"/>
            </a:pPr>
            <a:r>
              <a:rPr lang="en-US" sz="1800" dirty="0">
                <a:ea typeface="Calibri" panose="020F0502020204030204" pitchFamily="34" charset="0"/>
                <a:cs typeface="Arial" panose="020B0604020202020204" pitchFamily="34" charset="0"/>
              </a:rPr>
              <a:t>Copy the filter which appears on top</a:t>
            </a:r>
          </a:p>
          <a:p>
            <a:pPr marL="342900" indent="-342900">
              <a:lnSpc>
                <a:spcPct val="107000"/>
              </a:lnSpc>
              <a:spcBef>
                <a:spcPts val="0"/>
              </a:spcBef>
              <a:spcAft>
                <a:spcPts val="800"/>
              </a:spcAft>
              <a:buFont typeface="+mj-lt"/>
              <a:buAutoNum type="arabicPeriod"/>
            </a:pPr>
            <a:r>
              <a:rPr lang="en-US" sz="1800" dirty="0">
                <a:ea typeface="Calibri" panose="020F0502020204030204" pitchFamily="34" charset="0"/>
                <a:cs typeface="Arial" panose="020B0604020202020204" pitchFamily="34" charset="0"/>
              </a:rPr>
              <a:t>Open the DV workbook to which we want to add the filter and add an expression filter.</a:t>
            </a:r>
          </a:p>
          <a:p>
            <a:pPr marL="342900" indent="-342900">
              <a:lnSpc>
                <a:spcPct val="107000"/>
              </a:lnSpc>
              <a:spcBef>
                <a:spcPts val="0"/>
              </a:spcBef>
              <a:spcAft>
                <a:spcPts val="800"/>
              </a:spcAft>
              <a:buFont typeface="+mj-lt"/>
              <a:buAutoNum type="arabicPeriod"/>
            </a:pPr>
            <a:r>
              <a:rPr lang="en-US" sz="1800" dirty="0">
                <a:ea typeface="Calibri" panose="020F0502020204030204" pitchFamily="34" charset="0"/>
                <a:cs typeface="Arial" panose="020B0604020202020204" pitchFamily="34" charset="0"/>
              </a:rPr>
              <a:t>Paste the filter which we copied into the expression filter.</a:t>
            </a:r>
            <a:endParaRPr lang="en-US" sz="1800" dirty="0">
              <a:effectLst/>
              <a:ea typeface="Calibri" panose="020F0502020204030204" pitchFamily="34" charset="0"/>
              <a:cs typeface="Arial" panose="020B0604020202020204" pitchFamily="34" charset="0"/>
            </a:endParaRPr>
          </a:p>
          <a:p>
            <a:pPr marL="342900" indent="-342900">
              <a:lnSpc>
                <a:spcPct val="107000"/>
              </a:lnSpc>
              <a:spcBef>
                <a:spcPts val="0"/>
              </a:spcBef>
              <a:spcAft>
                <a:spcPts val="800"/>
              </a:spcAft>
              <a:buFont typeface="+mj-lt"/>
              <a:buAutoNum type="arabicPeriod"/>
            </a:pPr>
            <a:r>
              <a:rPr lang="en-US" sz="1800" dirty="0">
                <a:effectLst/>
                <a:ea typeface="Calibri" panose="020F0502020204030204" pitchFamily="34" charset="0"/>
                <a:cs typeface="Arial" panose="020B0604020202020204" pitchFamily="34" charset="0"/>
              </a:rPr>
              <a:t>Save the workbook</a:t>
            </a:r>
          </a:p>
          <a:p>
            <a:pPr>
              <a:lnSpc>
                <a:spcPct val="107000"/>
              </a:lnSpc>
              <a:spcBef>
                <a:spcPts val="0"/>
              </a:spcBef>
              <a:spcAft>
                <a:spcPts val="800"/>
              </a:spcAft>
            </a:pPr>
            <a:endParaRPr lang="en-US" sz="1800" dirty="0">
              <a:effectLst/>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sz="1800" dirty="0">
              <a:effectLst/>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sz="1800" dirty="0">
              <a:effectLst/>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sz="1800" dirty="0">
              <a:effectLst/>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sz="1800" dirty="0">
              <a:effectLst/>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sz="18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74614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lnSpcReduction="10000"/>
          </a:bodyPr>
          <a:lstStyle/>
          <a:p>
            <a:r>
              <a:rPr lang="en-US" dirty="0"/>
              <a:t>This development is part of the Alma ongoing "Library Independence" theme.</a:t>
            </a:r>
          </a:p>
          <a:p>
            <a:r>
              <a:rPr lang="en-US" dirty="0"/>
              <a:t>For other existing features of the "Library Independence" theme see:</a:t>
            </a:r>
          </a:p>
          <a:p>
            <a:r>
              <a:rPr lang="en-US" sz="1900" dirty="0">
                <a:hlinkClick r:id="rId2"/>
              </a:rPr>
              <a:t>Library Independence</a:t>
            </a:r>
            <a:endParaRPr lang="en-US" sz="1900" dirty="0"/>
          </a:p>
          <a:p>
            <a:r>
              <a:rPr lang="en-US" sz="1900" dirty="0">
                <a:hlinkClick r:id="rId3" tooltip="The Library Independence Theme in the Alma 2022 Roadmap"/>
              </a:rPr>
              <a:t>The Library Independence Theme in the Alma 2022 Roadmap</a:t>
            </a:r>
            <a:r>
              <a:rPr lang="en-US" sz="1900" dirty="0"/>
              <a:t> (YouTube Video)</a:t>
            </a:r>
          </a:p>
          <a:p>
            <a:r>
              <a:rPr lang="en-US" sz="1900" dirty="0">
                <a:hlinkClick r:id="rId4" tooltip="Library Independence Regarding User and Fulfillment Activities.pptx"/>
              </a:rPr>
              <a:t>Library Independence Regarding User and Fulfillment Activities.pptx</a:t>
            </a:r>
            <a:endParaRPr lang="en-US" sz="1900" dirty="0"/>
          </a:p>
          <a:p>
            <a:pPr>
              <a:buFont typeface="Arial" panose="020B0604020202020204" pitchFamily="34" charset="0"/>
              <a:buChar char="•"/>
            </a:pPr>
            <a:r>
              <a:rPr lang="en-US" sz="1900" dirty="0">
                <a:hlinkClick r:id="rId5" tooltip="Library Level Patron Notifications.pptx"/>
              </a:rPr>
              <a:t>Library Level Patron Notifications.pptx</a:t>
            </a:r>
            <a:endParaRPr lang="en-US" sz="1900" dirty="0"/>
          </a:p>
          <a:p>
            <a:pPr>
              <a:buFont typeface="Arial" panose="020B0604020202020204" pitchFamily="34" charset="0"/>
              <a:buChar char="•"/>
            </a:pPr>
            <a:r>
              <a:rPr lang="en-US" sz="1900" dirty="0">
                <a:hlinkClick r:id="rId6" tooltip="https://youtu.be/Isn4c9O9K6E"/>
              </a:rPr>
              <a:t>Library Level Patron Notifications</a:t>
            </a:r>
            <a:r>
              <a:rPr lang="en-US" sz="1900" dirty="0"/>
              <a:t> (YouTube Video)</a:t>
            </a:r>
          </a:p>
          <a:p>
            <a:pPr>
              <a:buFont typeface="Arial" panose="020B0604020202020204" pitchFamily="34" charset="0"/>
              <a:buChar char="•"/>
            </a:pPr>
            <a:r>
              <a:rPr lang="en-US" sz="1900" dirty="0">
                <a:hlinkClick r:id="rId7" tooltip="Library Level Patron Notification Logos.pptx"/>
              </a:rPr>
              <a:t>Library Level Patron Notification Logos.pptx</a:t>
            </a:r>
            <a:endParaRPr lang="en-US" sz="1900" dirty="0"/>
          </a:p>
          <a:p>
            <a:pPr>
              <a:buFont typeface="Arial" panose="020B0604020202020204" pitchFamily="34" charset="0"/>
              <a:buChar char="•"/>
            </a:pPr>
            <a:r>
              <a:rPr lang="en-US" sz="1900" dirty="0">
                <a:hlinkClick r:id="rId8" tooltip="https://youtu.be/eUUhkw0xVq0"/>
              </a:rPr>
              <a:t>Library Level Patron Notification Logos</a:t>
            </a:r>
            <a:r>
              <a:rPr lang="en-US" sz="1900" dirty="0"/>
              <a:t> (YouTube Video)</a:t>
            </a:r>
          </a:p>
          <a:p>
            <a:endParaRPr lang="en-US" dirty="0"/>
          </a:p>
        </p:txBody>
      </p:sp>
    </p:spTree>
    <p:extLst>
      <p:ext uri="{BB962C8B-B14F-4D97-AF65-F5344CB8AC3E}">
        <p14:creationId xmlns:p14="http://schemas.microsoft.com/office/powerpoint/2010/main" val="37530566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DV workbook</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4"/>
          </a:xfrm>
        </p:spPr>
        <p:txBody>
          <a:bodyPr>
            <a:normAutofit lnSpcReduction="10000"/>
          </a:bodyPr>
          <a:lstStyle/>
          <a:p>
            <a:pPr>
              <a:lnSpc>
                <a:spcPct val="107000"/>
              </a:lnSpc>
              <a:spcBef>
                <a:spcPts val="0"/>
              </a:spcBef>
              <a:spcAft>
                <a:spcPts val="800"/>
              </a:spcAft>
            </a:pPr>
            <a:r>
              <a:rPr lang="en-US" dirty="0">
                <a:latin typeface="Calibri" panose="020F0502020204030204" pitchFamily="34" charset="0"/>
                <a:ea typeface="Calibri" panose="020F0502020204030204" pitchFamily="34" charset="0"/>
                <a:cs typeface="Arial" panose="020B0604020202020204" pitchFamily="34" charset="0"/>
              </a:rPr>
              <a:t>Create the DV workbook as you would any other workbook</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123FA553-385D-C606-3EF3-594E994D49FA}"/>
              </a:ext>
            </a:extLst>
          </p:cNvPr>
          <p:cNvSpPr txBox="1"/>
          <p:nvPr/>
        </p:nvSpPr>
        <p:spPr>
          <a:xfrm>
            <a:off x="179512" y="1635646"/>
            <a:ext cx="3024336"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t>This is created in the Fulfillment subject area and includes the "# Loans (In House)", the "Library Name (Active)" and the "Library Code (Active)".</a:t>
            </a:r>
          </a:p>
          <a:p>
            <a:pPr marL="285750" indent="-285750">
              <a:buFont typeface="Arial" panose="020B0604020202020204" pitchFamily="34" charset="0"/>
              <a:buChar char="•"/>
            </a:pPr>
            <a:r>
              <a:rPr lang="en-US" sz="1600" dirty="0"/>
              <a:t>It filters by "Library Name (Active)" is not NULL and "# Loans (In House)" &gt;= 1</a:t>
            </a:r>
          </a:p>
        </p:txBody>
      </p:sp>
      <p:pic>
        <p:nvPicPr>
          <p:cNvPr id="10" name="Picture 9">
            <a:extLst>
              <a:ext uri="{FF2B5EF4-FFF2-40B4-BE49-F238E27FC236}">
                <a16:creationId xmlns:a16="http://schemas.microsoft.com/office/drawing/2014/main" id="{52784285-29AC-1CD7-CC2C-FAB1F96A0C4A}"/>
              </a:ext>
            </a:extLst>
          </p:cNvPr>
          <p:cNvPicPr>
            <a:picLocks noChangeAspect="1"/>
          </p:cNvPicPr>
          <p:nvPr/>
        </p:nvPicPr>
        <p:blipFill>
          <a:blip r:embed="rId3"/>
          <a:stretch>
            <a:fillRect/>
          </a:stretch>
        </p:blipFill>
        <p:spPr>
          <a:xfrm>
            <a:off x="3195925" y="1203598"/>
            <a:ext cx="5917606" cy="3435846"/>
          </a:xfrm>
          <a:prstGeom prst="rect">
            <a:avLst/>
          </a:prstGeom>
          <a:ln>
            <a:solidFill>
              <a:schemeClr val="accent1"/>
            </a:solidFill>
          </a:ln>
        </p:spPr>
      </p:pic>
    </p:spTree>
    <p:extLst>
      <p:ext uri="{BB962C8B-B14F-4D97-AF65-F5344CB8AC3E}">
        <p14:creationId xmlns:p14="http://schemas.microsoft.com/office/powerpoint/2010/main" val="30456173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6ECA5BC-EA45-96A9-1034-717A212D7F3E}"/>
              </a:ext>
            </a:extLst>
          </p:cNvPr>
          <p:cNvPicPr>
            <a:picLocks noChangeAspect="1"/>
          </p:cNvPicPr>
          <p:nvPr/>
        </p:nvPicPr>
        <p:blipFill>
          <a:blip r:embed="rId3"/>
          <a:stretch>
            <a:fillRect/>
          </a:stretch>
        </p:blipFill>
        <p:spPr>
          <a:xfrm>
            <a:off x="949419" y="1342995"/>
            <a:ext cx="2228850" cy="325755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DV workbook</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4"/>
          </a:xfrm>
        </p:spPr>
        <p:txBody>
          <a:bodyPr>
            <a:normAutofit lnSpcReduction="10000"/>
          </a:bodyPr>
          <a:lstStyle/>
          <a:p>
            <a:pPr>
              <a:lnSpc>
                <a:spcPct val="107000"/>
              </a:lnSpc>
              <a:spcBef>
                <a:spcPts val="0"/>
              </a:spcBef>
              <a:spcAft>
                <a:spcPts val="800"/>
              </a:spcAft>
            </a:pPr>
            <a:r>
              <a:rPr lang="en-US" dirty="0">
                <a:latin typeface="Calibri" panose="020F0502020204030204" pitchFamily="34" charset="0"/>
                <a:ea typeface="Calibri" panose="020F0502020204030204" pitchFamily="34" charset="0"/>
                <a:cs typeface="Arial" panose="020B0604020202020204" pitchFamily="34" charset="0"/>
              </a:rPr>
              <a:t>Save or Close the workbook and go to the "catalog".</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E3451D4-6F9A-D66B-3FE3-866BF22CE1CB}"/>
              </a:ext>
            </a:extLst>
          </p:cNvPr>
          <p:cNvPicPr>
            <a:picLocks noChangeAspect="1"/>
          </p:cNvPicPr>
          <p:nvPr/>
        </p:nvPicPr>
        <p:blipFill>
          <a:blip r:embed="rId4"/>
          <a:stretch>
            <a:fillRect/>
          </a:stretch>
        </p:blipFill>
        <p:spPr>
          <a:xfrm>
            <a:off x="5292080" y="1349175"/>
            <a:ext cx="2600194" cy="3274318"/>
          </a:xfrm>
          <a:prstGeom prst="rect">
            <a:avLst/>
          </a:prstGeom>
        </p:spPr>
      </p:pic>
      <p:sp>
        <p:nvSpPr>
          <p:cNvPr id="8" name="Rectangle 7">
            <a:extLst>
              <a:ext uri="{FF2B5EF4-FFF2-40B4-BE49-F238E27FC236}">
                <a16:creationId xmlns:a16="http://schemas.microsoft.com/office/drawing/2014/main" id="{4CC83FE6-8C0A-DFAB-45A0-D755BB2FD9E5}"/>
              </a:ext>
            </a:extLst>
          </p:cNvPr>
          <p:cNvSpPr/>
          <p:nvPr/>
        </p:nvSpPr>
        <p:spPr>
          <a:xfrm>
            <a:off x="5364088" y="2355726"/>
            <a:ext cx="1224136"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A9D36E-DFFF-E23C-A808-EF509E34A753}"/>
              </a:ext>
            </a:extLst>
          </p:cNvPr>
          <p:cNvSpPr/>
          <p:nvPr/>
        </p:nvSpPr>
        <p:spPr>
          <a:xfrm>
            <a:off x="930888" y="1344794"/>
            <a:ext cx="360040" cy="3628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23156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ABD2985-707E-6E1F-1F5D-6EB5535989F4}"/>
              </a:ext>
            </a:extLst>
          </p:cNvPr>
          <p:cNvPicPr>
            <a:picLocks noChangeAspect="1"/>
          </p:cNvPicPr>
          <p:nvPr/>
        </p:nvPicPr>
        <p:blipFill>
          <a:blip r:embed="rId3"/>
          <a:stretch>
            <a:fillRect/>
          </a:stretch>
        </p:blipFill>
        <p:spPr>
          <a:xfrm>
            <a:off x="4567838" y="2131701"/>
            <a:ext cx="3604562" cy="2447542"/>
          </a:xfrm>
          <a:prstGeom prst="rect">
            <a:avLst/>
          </a:prstGeom>
          <a:ln>
            <a:solidFill>
              <a:schemeClr val="accent1"/>
            </a:solidFill>
          </a:ln>
        </p:spPr>
      </p:pic>
      <p:pic>
        <p:nvPicPr>
          <p:cNvPr id="5" name="Picture 4">
            <a:extLst>
              <a:ext uri="{FF2B5EF4-FFF2-40B4-BE49-F238E27FC236}">
                <a16:creationId xmlns:a16="http://schemas.microsoft.com/office/drawing/2014/main" id="{BF9A11B8-22F6-AE93-1BE5-C0C22714004E}"/>
              </a:ext>
            </a:extLst>
          </p:cNvPr>
          <p:cNvPicPr>
            <a:picLocks noChangeAspect="1"/>
          </p:cNvPicPr>
          <p:nvPr/>
        </p:nvPicPr>
        <p:blipFill>
          <a:blip r:embed="rId4"/>
          <a:stretch>
            <a:fillRect/>
          </a:stretch>
        </p:blipFill>
        <p:spPr>
          <a:xfrm>
            <a:off x="408291" y="2121458"/>
            <a:ext cx="3701975" cy="245778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DV workbook</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179512" y="771550"/>
            <a:ext cx="8784976" cy="1224135"/>
          </a:xfrm>
        </p:spPr>
        <p:txBody>
          <a:bodyPr>
            <a:noAutofit/>
          </a:bodyPr>
          <a:lstStyle/>
          <a:p>
            <a:pPr>
              <a:lnSpc>
                <a:spcPct val="107000"/>
              </a:lnSpc>
              <a:spcBef>
                <a:spcPts val="0"/>
              </a:spcBef>
              <a:spcAft>
                <a:spcPts val="800"/>
              </a:spcAft>
            </a:pPr>
            <a:r>
              <a:rPr lang="en-US" sz="2000" dirty="0">
                <a:ea typeface="Calibri" panose="020F0502020204030204" pitchFamily="34" charset="0"/>
                <a:cs typeface="Arial" panose="020B0604020202020204" pitchFamily="34" charset="0"/>
              </a:rPr>
              <a:t>Navigate to "Shared Folders &gt; Alma &gt; Subject Area Contents" and then to the folder with the name of the subject area of the DV workbook.</a:t>
            </a:r>
          </a:p>
          <a:p>
            <a:pPr>
              <a:lnSpc>
                <a:spcPct val="107000"/>
              </a:lnSpc>
              <a:spcBef>
                <a:spcPts val="0"/>
              </a:spcBef>
              <a:spcAft>
                <a:spcPts val="800"/>
              </a:spcAft>
            </a:pPr>
            <a:r>
              <a:rPr lang="en-US" sz="2000" dirty="0">
                <a:effectLst/>
                <a:ea typeface="Calibri" panose="020F0502020204030204" pitchFamily="34" charset="0"/>
                <a:cs typeface="Arial" panose="020B0604020202020204" pitchFamily="34" charset="0"/>
              </a:rPr>
              <a:t>Open the sample workbook "</a:t>
            </a:r>
            <a:r>
              <a:rPr lang="en-US" sz="2000" dirty="0"/>
              <a:t>{name of subject area}DV Template - Library Filter"</a:t>
            </a:r>
            <a:endParaRPr lang="en-US" sz="2000" dirty="0">
              <a:effectLst/>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sz="2000" dirty="0">
              <a:effectLst/>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CC83FE6-8C0A-DFAB-45A0-D755BB2FD9E5}"/>
              </a:ext>
            </a:extLst>
          </p:cNvPr>
          <p:cNvSpPr/>
          <p:nvPr/>
        </p:nvSpPr>
        <p:spPr>
          <a:xfrm>
            <a:off x="1691680" y="4155926"/>
            <a:ext cx="1656184" cy="3556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A9D36E-DFFF-E23C-A808-EF509E34A753}"/>
              </a:ext>
            </a:extLst>
          </p:cNvPr>
          <p:cNvSpPr/>
          <p:nvPr/>
        </p:nvSpPr>
        <p:spPr>
          <a:xfrm>
            <a:off x="417406" y="3152180"/>
            <a:ext cx="1778330" cy="3556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6A2533-2CB4-A1BE-E92B-31A4BAC3304A}"/>
              </a:ext>
            </a:extLst>
          </p:cNvPr>
          <p:cNvSpPr/>
          <p:nvPr/>
        </p:nvSpPr>
        <p:spPr>
          <a:xfrm>
            <a:off x="5313950" y="3370319"/>
            <a:ext cx="1706322" cy="3556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BBE1CDE-72CC-8868-173F-489BCB77AD27}"/>
              </a:ext>
            </a:extLst>
          </p:cNvPr>
          <p:cNvSpPr/>
          <p:nvPr/>
        </p:nvSpPr>
        <p:spPr>
          <a:xfrm>
            <a:off x="6084168" y="2728007"/>
            <a:ext cx="648072" cy="2437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3A918E-05F5-C95A-F106-3FBA555498BC}"/>
              </a:ext>
            </a:extLst>
          </p:cNvPr>
          <p:cNvSpPr/>
          <p:nvPr/>
        </p:nvSpPr>
        <p:spPr>
          <a:xfrm>
            <a:off x="7092280" y="3525104"/>
            <a:ext cx="515880" cy="177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9495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66F9E35-0C58-BB72-F60A-A503FE73266A}"/>
              </a:ext>
            </a:extLst>
          </p:cNvPr>
          <p:cNvPicPr>
            <a:picLocks noChangeAspect="1"/>
          </p:cNvPicPr>
          <p:nvPr/>
        </p:nvPicPr>
        <p:blipFill>
          <a:blip r:embed="rId3"/>
          <a:stretch>
            <a:fillRect/>
          </a:stretch>
        </p:blipFill>
        <p:spPr>
          <a:xfrm>
            <a:off x="1559830" y="1563638"/>
            <a:ext cx="6024339" cy="2964981"/>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DV workbook</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40934"/>
          </a:xfrm>
        </p:spPr>
        <p:txBody>
          <a:bodyPr>
            <a:normAutofit/>
          </a:bodyPr>
          <a:lstStyle/>
          <a:p>
            <a:pPr>
              <a:lnSpc>
                <a:spcPct val="107000"/>
              </a:lnSpc>
              <a:spcBef>
                <a:spcPts val="0"/>
              </a:spcBef>
              <a:spcAft>
                <a:spcPts val="800"/>
              </a:spcAft>
            </a:pPr>
            <a:r>
              <a:rPr lang="en-US" dirty="0">
                <a:latin typeface="Calibri" panose="020F0502020204030204" pitchFamily="34" charset="0"/>
                <a:ea typeface="Calibri" panose="020F0502020204030204" pitchFamily="34" charset="0"/>
                <a:cs typeface="Arial" panose="020B0604020202020204" pitchFamily="34" charset="0"/>
              </a:rPr>
              <a:t>Copy the filter which appears on top</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81A9D36E-DFFF-E23C-A808-EF509E34A753}"/>
              </a:ext>
            </a:extLst>
          </p:cNvPr>
          <p:cNvSpPr/>
          <p:nvPr/>
        </p:nvSpPr>
        <p:spPr>
          <a:xfrm>
            <a:off x="3275856" y="2787774"/>
            <a:ext cx="3384376" cy="4743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7909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F04ED72-B032-7293-BFA8-BD1CCAE5CF25}"/>
              </a:ext>
            </a:extLst>
          </p:cNvPr>
          <p:cNvPicPr>
            <a:picLocks noChangeAspect="1"/>
          </p:cNvPicPr>
          <p:nvPr/>
        </p:nvPicPr>
        <p:blipFill>
          <a:blip r:embed="rId3"/>
          <a:stretch>
            <a:fillRect/>
          </a:stretch>
        </p:blipFill>
        <p:spPr>
          <a:xfrm>
            <a:off x="2123728" y="1707654"/>
            <a:ext cx="5305847" cy="309634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DV workbook</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40934"/>
          </a:xfrm>
        </p:spPr>
        <p:txBody>
          <a:bodyPr>
            <a:normAutofit/>
          </a:bodyPr>
          <a:lstStyle/>
          <a:p>
            <a:pPr>
              <a:lnSpc>
                <a:spcPct val="107000"/>
              </a:lnSpc>
              <a:spcBef>
                <a:spcPts val="0"/>
              </a:spcBef>
              <a:spcAft>
                <a:spcPts val="800"/>
              </a:spcAft>
            </a:pPr>
            <a:r>
              <a:rPr lang="en-US" dirty="0">
                <a:latin typeface="Calibri" panose="020F0502020204030204" pitchFamily="34" charset="0"/>
                <a:ea typeface="Calibri" panose="020F0502020204030204" pitchFamily="34" charset="0"/>
                <a:cs typeface="Arial" panose="020B0604020202020204" pitchFamily="34" charset="0"/>
              </a:rPr>
              <a:t>Open the DV workbook to which we want to add the filter and add an expression filter.</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81A9D36E-DFFF-E23C-A808-EF509E34A753}"/>
              </a:ext>
            </a:extLst>
          </p:cNvPr>
          <p:cNvSpPr/>
          <p:nvPr/>
        </p:nvSpPr>
        <p:spPr>
          <a:xfrm>
            <a:off x="6480212" y="2188658"/>
            <a:ext cx="864096"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56D74C9-837D-AA5C-A07E-383A5DDA3002}"/>
              </a:ext>
            </a:extLst>
          </p:cNvPr>
          <p:cNvSpPr/>
          <p:nvPr/>
        </p:nvSpPr>
        <p:spPr>
          <a:xfrm>
            <a:off x="6912260" y="1740477"/>
            <a:ext cx="216024"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9661F47-8DE4-54E9-784C-97B3422E1578}"/>
              </a:ext>
            </a:extLst>
          </p:cNvPr>
          <p:cNvSpPr txBox="1"/>
          <p:nvPr/>
        </p:nvSpPr>
        <p:spPr>
          <a:xfrm>
            <a:off x="7596336" y="2499742"/>
            <a:ext cx="1368152" cy="1077218"/>
          </a:xfrm>
          <a:prstGeom prst="rect">
            <a:avLst/>
          </a:prstGeom>
          <a:noFill/>
          <a:ln>
            <a:solidFill>
              <a:schemeClr val="accent1"/>
            </a:solidFill>
          </a:ln>
        </p:spPr>
        <p:txBody>
          <a:bodyPr wrap="square" rtlCol="0">
            <a:spAutoFit/>
          </a:bodyPr>
          <a:lstStyle/>
          <a:p>
            <a:r>
              <a:rPr lang="en-US" sz="1600" dirty="0"/>
              <a:t>Hover mouse here until you see the three dots</a:t>
            </a:r>
          </a:p>
        </p:txBody>
      </p:sp>
      <p:cxnSp>
        <p:nvCxnSpPr>
          <p:cNvPr id="13" name="Straight Arrow Connector 12">
            <a:extLst>
              <a:ext uri="{FF2B5EF4-FFF2-40B4-BE49-F238E27FC236}">
                <a16:creationId xmlns:a16="http://schemas.microsoft.com/office/drawing/2014/main" id="{5AD5B63C-F714-FEAB-39F7-0BF4B091D1C7}"/>
              </a:ext>
            </a:extLst>
          </p:cNvPr>
          <p:cNvCxnSpPr/>
          <p:nvPr/>
        </p:nvCxnSpPr>
        <p:spPr>
          <a:xfrm flipH="1" flipV="1">
            <a:off x="7128284" y="1884493"/>
            <a:ext cx="828092" cy="1832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EBD76F0-F239-B569-6D91-AE7351861F43}"/>
              </a:ext>
            </a:extLst>
          </p:cNvPr>
          <p:cNvCxnSpPr>
            <a:cxnSpLocks/>
          </p:cNvCxnSpPr>
          <p:nvPr/>
        </p:nvCxnSpPr>
        <p:spPr>
          <a:xfrm flipH="1" flipV="1">
            <a:off x="7948692" y="2044260"/>
            <a:ext cx="101369" cy="447722"/>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96129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F58E0FD-8D88-C2BC-A44D-03DD4E5D15FA}"/>
              </a:ext>
            </a:extLst>
          </p:cNvPr>
          <p:cNvPicPr>
            <a:picLocks noChangeAspect="1"/>
          </p:cNvPicPr>
          <p:nvPr/>
        </p:nvPicPr>
        <p:blipFill>
          <a:blip r:embed="rId3"/>
          <a:stretch>
            <a:fillRect/>
          </a:stretch>
        </p:blipFill>
        <p:spPr>
          <a:xfrm>
            <a:off x="1825471" y="1491630"/>
            <a:ext cx="5565065" cy="324318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DV workbook</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40934"/>
          </a:xfrm>
        </p:spPr>
        <p:txBody>
          <a:bodyPr>
            <a:normAutofit/>
          </a:bodyPr>
          <a:lstStyle/>
          <a:p>
            <a:pPr>
              <a:lnSpc>
                <a:spcPct val="107000"/>
              </a:lnSpc>
              <a:spcBef>
                <a:spcPts val="0"/>
              </a:spcBef>
              <a:spcAft>
                <a:spcPts val="800"/>
              </a:spcAft>
            </a:pPr>
            <a:r>
              <a:rPr lang="en-US" dirty="0">
                <a:latin typeface="Calibri" panose="020F0502020204030204" pitchFamily="34" charset="0"/>
                <a:ea typeface="Calibri" panose="020F0502020204030204" pitchFamily="34" charset="0"/>
                <a:cs typeface="Arial" panose="020B0604020202020204" pitchFamily="34" charset="0"/>
              </a:rPr>
              <a:t>Paste the filter which we copied into the expression filter.</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81A9D36E-DFFF-E23C-A808-EF509E34A753}"/>
              </a:ext>
            </a:extLst>
          </p:cNvPr>
          <p:cNvSpPr/>
          <p:nvPr/>
        </p:nvSpPr>
        <p:spPr>
          <a:xfrm>
            <a:off x="4355976" y="1995686"/>
            <a:ext cx="2304256" cy="4355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5CE4ADE-7084-E6D6-1695-CBC44AF600FE}"/>
              </a:ext>
            </a:extLst>
          </p:cNvPr>
          <p:cNvSpPr/>
          <p:nvPr/>
        </p:nvSpPr>
        <p:spPr>
          <a:xfrm>
            <a:off x="6984267" y="3041213"/>
            <a:ext cx="334261" cy="183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2C74CCE-1CEB-383F-0AE5-F28164CC8AAD}"/>
              </a:ext>
            </a:extLst>
          </p:cNvPr>
          <p:cNvSpPr txBox="1"/>
          <p:nvPr/>
        </p:nvSpPr>
        <p:spPr>
          <a:xfrm>
            <a:off x="7668344" y="3113774"/>
            <a:ext cx="1368152" cy="584775"/>
          </a:xfrm>
          <a:prstGeom prst="rect">
            <a:avLst/>
          </a:prstGeom>
          <a:noFill/>
          <a:ln>
            <a:solidFill>
              <a:schemeClr val="accent1"/>
            </a:solidFill>
          </a:ln>
        </p:spPr>
        <p:txBody>
          <a:bodyPr wrap="square" rtlCol="0">
            <a:spAutoFit/>
          </a:bodyPr>
          <a:lstStyle/>
          <a:p>
            <a:r>
              <a:rPr lang="en-US" sz="1600" dirty="0"/>
              <a:t>Click "Apply" when done</a:t>
            </a:r>
          </a:p>
        </p:txBody>
      </p:sp>
      <p:cxnSp>
        <p:nvCxnSpPr>
          <p:cNvPr id="15" name="Straight Arrow Connector 14">
            <a:extLst>
              <a:ext uri="{FF2B5EF4-FFF2-40B4-BE49-F238E27FC236}">
                <a16:creationId xmlns:a16="http://schemas.microsoft.com/office/drawing/2014/main" id="{27FE2469-E045-77A9-D1A8-C7F6926ACA88}"/>
              </a:ext>
            </a:extLst>
          </p:cNvPr>
          <p:cNvCxnSpPr>
            <a:cxnSpLocks/>
          </p:cNvCxnSpPr>
          <p:nvPr/>
        </p:nvCxnSpPr>
        <p:spPr>
          <a:xfrm flipH="1" flipV="1">
            <a:off x="7318528" y="3132813"/>
            <a:ext cx="372930" cy="91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4645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A3200A6-45AF-0BCF-C850-498E4BB17CFA}"/>
              </a:ext>
            </a:extLst>
          </p:cNvPr>
          <p:cNvPicPr>
            <a:picLocks noChangeAspect="1"/>
          </p:cNvPicPr>
          <p:nvPr/>
        </p:nvPicPr>
        <p:blipFill>
          <a:blip r:embed="rId3"/>
          <a:stretch>
            <a:fillRect/>
          </a:stretch>
        </p:blipFill>
        <p:spPr>
          <a:xfrm>
            <a:off x="2339752" y="1275606"/>
            <a:ext cx="5182234" cy="3223948"/>
          </a:xfrm>
          <a:prstGeom prst="rect">
            <a:avLst/>
          </a:prstGeom>
          <a:solidFill>
            <a:schemeClr val="accent2"/>
          </a:solidFill>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DV workbook</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40934"/>
          </a:xfrm>
        </p:spPr>
        <p:txBody>
          <a:bodyPr>
            <a:normAutofit/>
          </a:bodyPr>
          <a:lstStyle/>
          <a:p>
            <a:pPr>
              <a:lnSpc>
                <a:spcPct val="107000"/>
              </a:lnSpc>
              <a:spcBef>
                <a:spcPts val="0"/>
              </a:spcBef>
              <a:spcAft>
                <a:spcPts val="800"/>
              </a:spcAft>
            </a:pPr>
            <a:r>
              <a:rPr lang="en-US" dirty="0">
                <a:latin typeface="Calibri" panose="020F0502020204030204" pitchFamily="34" charset="0"/>
                <a:ea typeface="Calibri" panose="020F0502020204030204" pitchFamily="34" charset="0"/>
                <a:cs typeface="Arial" panose="020B0604020202020204" pitchFamily="34" charset="0"/>
              </a:rPr>
              <a:t>Save the workbook</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81A9D36E-DFFF-E23C-A808-EF509E34A753}"/>
              </a:ext>
            </a:extLst>
          </p:cNvPr>
          <p:cNvSpPr/>
          <p:nvPr/>
        </p:nvSpPr>
        <p:spPr>
          <a:xfrm>
            <a:off x="7020272" y="1275606"/>
            <a:ext cx="21602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664F386-F500-66B1-8A25-3CB5719AFC9C}"/>
              </a:ext>
            </a:extLst>
          </p:cNvPr>
          <p:cNvSpPr txBox="1"/>
          <p:nvPr/>
        </p:nvSpPr>
        <p:spPr>
          <a:xfrm>
            <a:off x="5432352" y="338175"/>
            <a:ext cx="3028080" cy="830997"/>
          </a:xfrm>
          <a:prstGeom prst="rect">
            <a:avLst/>
          </a:prstGeom>
          <a:noFill/>
          <a:ln>
            <a:solidFill>
              <a:schemeClr val="accent1"/>
            </a:solidFill>
          </a:ln>
        </p:spPr>
        <p:txBody>
          <a:bodyPr wrap="square" rtlCol="0">
            <a:spAutoFit/>
          </a:bodyPr>
          <a:lstStyle/>
          <a:p>
            <a:r>
              <a:rPr lang="en-US" sz="1600" dirty="0"/>
              <a:t>This is the filter we added to filter by scope of role "Library Level Analytics consumer"</a:t>
            </a:r>
          </a:p>
        </p:txBody>
      </p:sp>
      <p:cxnSp>
        <p:nvCxnSpPr>
          <p:cNvPr id="12" name="Straight Arrow Connector 11">
            <a:extLst>
              <a:ext uri="{FF2B5EF4-FFF2-40B4-BE49-F238E27FC236}">
                <a16:creationId xmlns:a16="http://schemas.microsoft.com/office/drawing/2014/main" id="{C45B8918-A0E6-E361-1502-CA9F5E6429EF}"/>
              </a:ext>
            </a:extLst>
          </p:cNvPr>
          <p:cNvCxnSpPr>
            <a:cxnSpLocks/>
          </p:cNvCxnSpPr>
          <p:nvPr/>
        </p:nvCxnSpPr>
        <p:spPr>
          <a:xfrm flipH="1">
            <a:off x="4954554" y="1167270"/>
            <a:ext cx="477798" cy="3243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6170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98DF4F-1FE0-B0E9-3CB4-0EBFC1D953CB}"/>
              </a:ext>
            </a:extLst>
          </p:cNvPr>
          <p:cNvPicPr>
            <a:picLocks noChangeAspect="1"/>
          </p:cNvPicPr>
          <p:nvPr/>
        </p:nvPicPr>
        <p:blipFill>
          <a:blip r:embed="rId2"/>
          <a:stretch>
            <a:fillRect/>
          </a:stretch>
        </p:blipFill>
        <p:spPr>
          <a:xfrm>
            <a:off x="387477" y="1635646"/>
            <a:ext cx="8305800" cy="248602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DV workbook</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3763360"/>
          </a:xfrm>
        </p:spPr>
        <p:txBody>
          <a:bodyPr>
            <a:normAutofit/>
          </a:bodyPr>
          <a:lstStyle/>
          <a:p>
            <a:r>
              <a:rPr lang="en-US" sz="2400" dirty="0"/>
              <a:t>Suzan Aarons sees only the "Science Library"</a:t>
            </a:r>
          </a:p>
          <a:p>
            <a:endParaRPr lang="en-US" sz="2400" dirty="0"/>
          </a:p>
        </p:txBody>
      </p:sp>
      <p:sp>
        <p:nvSpPr>
          <p:cNvPr id="5" name="Rectangle 4">
            <a:extLst>
              <a:ext uri="{FF2B5EF4-FFF2-40B4-BE49-F238E27FC236}">
                <a16:creationId xmlns:a16="http://schemas.microsoft.com/office/drawing/2014/main" id="{C116341A-F81D-8FDC-DCD9-B8423A27A9FA}"/>
              </a:ext>
            </a:extLst>
          </p:cNvPr>
          <p:cNvSpPr/>
          <p:nvPr/>
        </p:nvSpPr>
        <p:spPr>
          <a:xfrm>
            <a:off x="5796136" y="3272885"/>
            <a:ext cx="1224136" cy="4509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95732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1E8F95-93EC-9B24-E2A5-D3E58737EBBE}"/>
              </a:ext>
            </a:extLst>
          </p:cNvPr>
          <p:cNvPicPr>
            <a:picLocks noChangeAspect="1"/>
          </p:cNvPicPr>
          <p:nvPr/>
        </p:nvPicPr>
        <p:blipFill>
          <a:blip r:embed="rId2"/>
          <a:stretch>
            <a:fillRect/>
          </a:stretch>
        </p:blipFill>
        <p:spPr>
          <a:xfrm>
            <a:off x="300037" y="1347787"/>
            <a:ext cx="8543925" cy="244792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DV workbook</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3763360"/>
          </a:xfrm>
        </p:spPr>
        <p:txBody>
          <a:bodyPr>
            <a:normAutofit/>
          </a:bodyPr>
          <a:lstStyle/>
          <a:p>
            <a:r>
              <a:rPr lang="en-US" sz="2400" dirty="0"/>
              <a:t>Aaron Hacohen sees only the "Art Library"</a:t>
            </a:r>
          </a:p>
          <a:p>
            <a:endParaRPr lang="en-US" sz="2400" dirty="0"/>
          </a:p>
        </p:txBody>
      </p:sp>
      <p:sp>
        <p:nvSpPr>
          <p:cNvPr id="5" name="Rectangle 4">
            <a:extLst>
              <a:ext uri="{FF2B5EF4-FFF2-40B4-BE49-F238E27FC236}">
                <a16:creationId xmlns:a16="http://schemas.microsoft.com/office/drawing/2014/main" id="{C116341A-F81D-8FDC-DCD9-B8423A27A9FA}"/>
              </a:ext>
            </a:extLst>
          </p:cNvPr>
          <p:cNvSpPr/>
          <p:nvPr/>
        </p:nvSpPr>
        <p:spPr>
          <a:xfrm>
            <a:off x="5652120" y="2931790"/>
            <a:ext cx="1368152"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87929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0EFD64-FBFC-47A8-2DE1-038C9AFB9965}"/>
              </a:ext>
            </a:extLst>
          </p:cNvPr>
          <p:cNvPicPr>
            <a:picLocks noChangeAspect="1"/>
          </p:cNvPicPr>
          <p:nvPr/>
        </p:nvPicPr>
        <p:blipFill>
          <a:blip r:embed="rId2"/>
          <a:stretch>
            <a:fillRect/>
          </a:stretch>
        </p:blipFill>
        <p:spPr>
          <a:xfrm>
            <a:off x="485775" y="1936973"/>
            <a:ext cx="8172450" cy="286702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DV workbook</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3763360"/>
          </a:xfrm>
        </p:spPr>
        <p:txBody>
          <a:bodyPr>
            <a:normAutofit/>
          </a:bodyPr>
          <a:lstStyle/>
          <a:p>
            <a:r>
              <a:rPr lang="en-US" sz="2400" dirty="0"/>
              <a:t>Tim Ashton sees only the "Education Library</a:t>
            </a:r>
            <a:r>
              <a:rPr lang="en-US" dirty="0"/>
              <a:t>" </a:t>
            </a:r>
            <a:r>
              <a:rPr lang="en-US" sz="2400" dirty="0"/>
              <a:t>(he would also see the "Music Library" if there were loans, but no loans for the "Music Library" appear in the results).</a:t>
            </a:r>
          </a:p>
          <a:p>
            <a:endParaRPr lang="en-US" sz="2400" dirty="0"/>
          </a:p>
        </p:txBody>
      </p:sp>
      <p:sp>
        <p:nvSpPr>
          <p:cNvPr id="5" name="Rectangle 4">
            <a:extLst>
              <a:ext uri="{FF2B5EF4-FFF2-40B4-BE49-F238E27FC236}">
                <a16:creationId xmlns:a16="http://schemas.microsoft.com/office/drawing/2014/main" id="{C116341A-F81D-8FDC-DCD9-B8423A27A9FA}"/>
              </a:ext>
            </a:extLst>
          </p:cNvPr>
          <p:cNvSpPr/>
          <p:nvPr/>
        </p:nvSpPr>
        <p:spPr>
          <a:xfrm>
            <a:off x="5796136" y="3507854"/>
            <a:ext cx="1296144"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8238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staff user role</a:t>
            </a:r>
          </a:p>
        </p:txBody>
      </p:sp>
    </p:spTree>
    <p:extLst>
      <p:ext uri="{BB962C8B-B14F-4D97-AF65-F5344CB8AC3E}">
        <p14:creationId xmlns:p14="http://schemas.microsoft.com/office/powerpoint/2010/main" val="10784109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57F4A3-E7B7-41DC-083B-094819EC8D47}"/>
              </a:ext>
            </a:extLst>
          </p:cNvPr>
          <p:cNvPicPr>
            <a:picLocks noChangeAspect="1"/>
          </p:cNvPicPr>
          <p:nvPr/>
        </p:nvPicPr>
        <p:blipFill>
          <a:blip r:embed="rId2"/>
          <a:stretch>
            <a:fillRect/>
          </a:stretch>
        </p:blipFill>
        <p:spPr>
          <a:xfrm>
            <a:off x="1754740" y="1419622"/>
            <a:ext cx="5634520" cy="334648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DV workbook</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3763360"/>
          </a:xfrm>
        </p:spPr>
        <p:txBody>
          <a:bodyPr>
            <a:normAutofit/>
          </a:bodyPr>
          <a:lstStyle/>
          <a:p>
            <a:r>
              <a:rPr lang="en-US" sz="2400" dirty="0"/>
              <a:t>Caroline Devue sees all libraries</a:t>
            </a:r>
          </a:p>
          <a:p>
            <a:endParaRPr lang="en-US" sz="2400" dirty="0"/>
          </a:p>
        </p:txBody>
      </p:sp>
      <p:sp>
        <p:nvSpPr>
          <p:cNvPr id="5" name="Rectangle 4">
            <a:extLst>
              <a:ext uri="{FF2B5EF4-FFF2-40B4-BE49-F238E27FC236}">
                <a16:creationId xmlns:a16="http://schemas.microsoft.com/office/drawing/2014/main" id="{C116341A-F81D-8FDC-DCD9-B8423A27A9FA}"/>
              </a:ext>
            </a:extLst>
          </p:cNvPr>
          <p:cNvSpPr/>
          <p:nvPr/>
        </p:nvSpPr>
        <p:spPr>
          <a:xfrm>
            <a:off x="5004048" y="2502668"/>
            <a:ext cx="1512168" cy="21347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0221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staff user role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The "Analytics Consumer" who needs to be limited to what libraries he or she can see in an Analytics report should get the role "Library Level Analytics consumer" with the scope of the library which he or she is permitted to view.</a:t>
            </a:r>
          </a:p>
          <a:p>
            <a:r>
              <a:rPr lang="en-US" dirty="0"/>
              <a:t>To view entities of multiple libraries the "Analytics Consumer" may have multiple instances of the role "Library Level Analytics consumer" each with a different scope.</a:t>
            </a:r>
          </a:p>
          <a:p>
            <a:endParaRPr lang="en-US" dirty="0"/>
          </a:p>
        </p:txBody>
      </p:sp>
    </p:spTree>
    <p:extLst>
      <p:ext uri="{BB962C8B-B14F-4D97-AF65-F5344CB8AC3E}">
        <p14:creationId xmlns:p14="http://schemas.microsoft.com/office/powerpoint/2010/main" val="4132155335"/>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2.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260EC1-3551-4F4B-B512-1443F2EC7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5223</TotalTime>
  <Words>2966</Words>
  <Application>Microsoft Office PowerPoint</Application>
  <PresentationFormat>On-screen Show (16:9)</PresentationFormat>
  <Paragraphs>269</Paragraphs>
  <Slides>81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81</vt:i4>
      </vt:variant>
    </vt:vector>
  </HeadingPairs>
  <TitlesOfParts>
    <vt:vector size="86" baseType="lpstr">
      <vt:lpstr>Arial</vt:lpstr>
      <vt:lpstr>Calibri</vt:lpstr>
      <vt:lpstr>Calibri Light</vt:lpstr>
      <vt:lpstr>Courier New</vt:lpstr>
      <vt:lpstr>IGeLU_2016_16X9 (1)</vt:lpstr>
      <vt:lpstr>How to make an analytics report or DV workbook pre-filter by library per staff user</vt:lpstr>
      <vt:lpstr>PowerPoint Presentation</vt:lpstr>
      <vt:lpstr>Introduction</vt:lpstr>
      <vt:lpstr>Introduction</vt:lpstr>
      <vt:lpstr>Introduction</vt:lpstr>
      <vt:lpstr>Introduction</vt:lpstr>
      <vt:lpstr>Introduction</vt:lpstr>
      <vt:lpstr>The staff user role</vt:lpstr>
      <vt:lpstr>The staff user role</vt:lpstr>
      <vt:lpstr>The staff user role</vt:lpstr>
      <vt:lpstr>The sample users </vt:lpstr>
      <vt:lpstr>The sample users</vt:lpstr>
      <vt:lpstr>The sample users</vt:lpstr>
      <vt:lpstr>The sample users</vt:lpstr>
      <vt:lpstr>The sample users</vt:lpstr>
      <vt:lpstr>The sample users</vt:lpstr>
      <vt:lpstr>The library-specific filter and the sample analytics report</vt:lpstr>
      <vt:lpstr>The library-specific filter and the sample analytics report</vt:lpstr>
      <vt:lpstr>The library-specific filter and the sample analytics report</vt:lpstr>
      <vt:lpstr>The library-specific filter and the sample analytics report</vt:lpstr>
      <vt:lpstr>The library-specific filter and the sample analytics report</vt:lpstr>
      <vt:lpstr>The library-specific filter and the sample analytics report</vt:lpstr>
      <vt:lpstr>The library-specific filter and the sample analytics report</vt:lpstr>
      <vt:lpstr>The library-specific filter and the sample analytics report</vt:lpstr>
      <vt:lpstr>Seeing the library-specific filter functionality live</vt:lpstr>
      <vt:lpstr>Seeing the library-specific filter functionality live</vt:lpstr>
      <vt:lpstr>Seeing the library-specific filter functionality live</vt:lpstr>
      <vt:lpstr>Seeing the library-specific filter functionality live</vt:lpstr>
      <vt:lpstr>Seeing the library-specific filter functionality live</vt:lpstr>
      <vt:lpstr>Seeing the library-specific filter functionality live</vt:lpstr>
      <vt:lpstr>Seeing the library-specific filter functionality live</vt:lpstr>
      <vt:lpstr>Seeing the library-specific filter functionality live</vt:lpstr>
      <vt:lpstr>Adding the library-specific filter for the prompt</vt:lpstr>
      <vt:lpstr>Adding the library-specific filter for the prompt</vt:lpstr>
      <vt:lpstr>Adding the library-specific filter for the prompt</vt:lpstr>
      <vt:lpstr>Adding the library-specific filter for the prompt</vt:lpstr>
      <vt:lpstr>Adding the library-specific filter for the prompt</vt:lpstr>
      <vt:lpstr>Adding the library-specific filter for the prompt</vt:lpstr>
      <vt:lpstr>Adding the library-specific filter for the prompt</vt:lpstr>
      <vt:lpstr>Adding the library-specific filter for the prompt</vt:lpstr>
      <vt:lpstr>Seeing the library-specific filter for the prompt functionality live </vt:lpstr>
      <vt:lpstr>Seeing the library-specific filter for the prompt functionality live</vt:lpstr>
      <vt:lpstr>Seeing the library-specific filter for the prompt functionality live</vt:lpstr>
      <vt:lpstr>Seeing the library-specific filter for the prompt functionality live</vt:lpstr>
      <vt:lpstr>Seeing the library-specific filter for the prompt functionality live</vt:lpstr>
      <vt:lpstr>Statistical Categories by Library</vt:lpstr>
      <vt:lpstr>Statistical Categories by Library</vt:lpstr>
      <vt:lpstr>Statistical Categories by Library</vt:lpstr>
      <vt:lpstr>Statistical Categories by Library</vt:lpstr>
      <vt:lpstr>Statistical Categories by Library</vt:lpstr>
      <vt:lpstr>Adding the library-specific filter for statistical categories </vt:lpstr>
      <vt:lpstr>Adding the library-specific filter for statistical categories</vt:lpstr>
      <vt:lpstr>Adding the library-specific filter for statistical categories</vt:lpstr>
      <vt:lpstr>Adding the library-specific filter for statistical categories</vt:lpstr>
      <vt:lpstr>Adding the library-specific filter for statistical categories</vt:lpstr>
      <vt:lpstr>Adding the library-specific filter for statistical categories</vt:lpstr>
      <vt:lpstr>Adding the library-specific filter for statistical categories</vt:lpstr>
      <vt:lpstr>Seeing the library-specific filter for statistical categories functionality live</vt:lpstr>
      <vt:lpstr>Seeing the library-specific filter for statistical categories functionality live</vt:lpstr>
      <vt:lpstr>Seeing the library-specific filter for statistical categories functionality live</vt:lpstr>
      <vt:lpstr>Seeing the library-specific filter for statistical categories functionality live</vt:lpstr>
      <vt:lpstr>Seeing the library-specific filter for statistical categories functionality live</vt:lpstr>
      <vt:lpstr>Regarding other subject areas</vt:lpstr>
      <vt:lpstr>Regarding other subject areas</vt:lpstr>
      <vt:lpstr>Regarding other subject areas</vt:lpstr>
      <vt:lpstr>Regarding other subject areas</vt:lpstr>
      <vt:lpstr>Regarding other subject areas</vt:lpstr>
      <vt:lpstr>The DV workbook</vt:lpstr>
      <vt:lpstr>The DV workbook</vt:lpstr>
      <vt:lpstr>The DV workbook</vt:lpstr>
      <vt:lpstr>The DV workbook</vt:lpstr>
      <vt:lpstr>The DV workbook</vt:lpstr>
      <vt:lpstr>The DV workbook</vt:lpstr>
      <vt:lpstr>The DV workbook</vt:lpstr>
      <vt:lpstr>The DV workbook</vt:lpstr>
      <vt:lpstr>The DV workbook</vt:lpstr>
      <vt:lpstr>The DV workbook</vt:lpstr>
      <vt:lpstr>The DV workbook</vt:lpstr>
      <vt:lpstr>The DV workbook</vt:lpstr>
      <vt:lpstr>The DV workbook</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43</cp:revision>
  <dcterms:created xsi:type="dcterms:W3CDTF">2021-11-30T14:32:13Z</dcterms:created>
  <dcterms:modified xsi:type="dcterms:W3CDTF">2023-11-29T06:14:04Z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